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7" r:id="rId3"/>
    <p:sldId id="266" r:id="rId4"/>
    <p:sldId id="265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9" r:id="rId16"/>
    <p:sldId id="278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064"/>
    <a:srgbClr val="131019"/>
    <a:srgbClr val="BBCEF3"/>
    <a:srgbClr val="272727"/>
    <a:srgbClr val="AFCDE9"/>
    <a:srgbClr val="FFFFFF"/>
    <a:srgbClr val="A7A7A7"/>
    <a:srgbClr val="E1E1E1"/>
    <a:srgbClr val="005EB7"/>
    <a:srgbClr val="8D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4" autoAdjust="0"/>
    <p:restoredTop sz="94667" autoAdjust="0"/>
  </p:normalViewPr>
  <p:slideViewPr>
    <p:cSldViewPr snapToGrid="0" showGuides="1">
      <p:cViewPr varScale="1">
        <p:scale>
          <a:sx n="95" d="100"/>
          <a:sy n="95" d="100"/>
        </p:scale>
        <p:origin x="880" y="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6" d="100"/>
          <a:sy n="126" d="100"/>
        </p:scale>
        <p:origin x="4912" y="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10E62-8501-4BC5-8F62-69552BE1BDF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8D71F-4D7C-4E36-B14B-FC194BE1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1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8D71F-4D7C-4E36-B14B-FC194BE148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6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51C7AA8-211B-4341-D6F8-FF5857BA4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3FC83-1D8A-388C-506F-24A5B4AD1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1947941"/>
            <a:ext cx="7621388" cy="1588127"/>
          </a:xfrm>
        </p:spPr>
        <p:txBody>
          <a:bodyPr wrap="square" lIns="0" rIns="0" anchor="t">
            <a:sp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1A0626-C325-929A-1251-C54894C915D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6030556"/>
            <a:ext cx="9144000" cy="341632"/>
          </a:xfrm>
        </p:spPr>
        <p:txBody>
          <a:bodyPr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z-Latn-AZ" dirty="0"/>
              <a:t>Ad Soyad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1A7CFD-99C1-0A57-6FA0-95F6540AA6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55302" y="517190"/>
            <a:ext cx="2181591" cy="47242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072D5C-EA4D-8A85-454C-FE8F484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88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E8179F-3213-48AB-8333-E883762F56AE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8831E1B-E0E6-B09F-469F-3AC1A4A0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Azercosmos Confidential and Proprietary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898CED-1D58-AA6D-E42F-B33BD8B5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491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B6DA8E-5B05-4B48-A42D-22D109FA79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561876"/>
            <a:ext cx="2962804" cy="4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83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AA65EB-C68F-2115-1919-040A9369B2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3501536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564A08-C114-4FE7-6E8B-2DC58EF3B5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63" y="549275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BEE92B-15C7-3C5C-465F-D879932E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549" y="435804"/>
            <a:ext cx="5476589" cy="133584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C7E90B-FBE9-D111-6FF6-A9DC810E6DB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4550" y="1996587"/>
            <a:ext cx="5476590" cy="427721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9CE045-FFD6-4C5E-3AE1-0DD45D077E17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DE04ED5-1A08-E6DA-DB1C-9622DA7D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C43DAAA3-1BD3-4C23-B412-47DB9EB9B62B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C62181B2-6CCD-25E9-087E-23A7E00A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7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9F57240-E346-939F-CF85-F88FF9704F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09792" y="4534876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BBF807-900F-F890-6953-345F79B79E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09792" y="2559538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DDFF7A-D3B6-E77F-759C-D8FDFBF3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35804"/>
            <a:ext cx="6650038" cy="133584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1FA835-0AE1-3F5E-FC82-4BE78B651C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2" y="1996587"/>
            <a:ext cx="6650037" cy="427721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D848E07-14F1-10B4-F733-F49BD1FBB24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9792" y="549275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F0FF9D-588C-2526-AF9B-7C8D05B7466A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4794D393-0E5C-007C-B6DC-188137C7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29D88D24-9C09-40C0-B8D5-222DC010B3A1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CD38E3E5-6027-CA68-224A-99A2EDE6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1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9C1D93-CF2C-0A13-1E15-553AF7778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4534876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8FF77D-2427-2322-33CF-F240E468E0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63" y="2559538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EACF76D-09F8-2EFF-0594-36D0EBCFF7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863" y="549275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C915CE-F27B-B307-A870-1A7FDED3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870" y="435804"/>
            <a:ext cx="6760267" cy="133584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DC36F60-D273-BC9A-95A4-DCEEC2A701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80871" y="1996587"/>
            <a:ext cx="6760266" cy="4277212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3BC476-1E83-45BE-CAF3-F0720D7A68A4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F7BD4E91-1CD5-8449-C1E2-B90997D3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71CAFC6E-BD42-4B6F-8997-4D1B088312CD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A261C12-DE2E-C784-A3AA-158A9CC1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35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F1B6-89B1-CA04-D504-955963BF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32928FB-FD82-B4F4-4767-2EE907D5D5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3429000"/>
            <a:ext cx="3532675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16F336-6DC0-AD8E-88D7-F630F9E49E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662" y="3429000"/>
            <a:ext cx="3532675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94FA3D-DB7B-EF08-BE68-B7165E3E94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375" y="1381125"/>
            <a:ext cx="3532675" cy="1809750"/>
          </a:xfrm>
        </p:spPr>
        <p:txBody>
          <a:bodyPr>
            <a:noAutofit/>
          </a:bodyPr>
          <a:lstStyle>
            <a:lvl1pPr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2F8FE32B-925D-6E1B-7432-CBD7FDC262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08463" y="3429000"/>
            <a:ext cx="3532675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CEA6D70-C5FA-1DC7-23A5-D0C1B5F4E40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29662" y="1381125"/>
            <a:ext cx="3532675" cy="1809750"/>
          </a:xfrm>
        </p:spPr>
        <p:txBody>
          <a:bodyPr>
            <a:noAutofit/>
          </a:bodyPr>
          <a:lstStyle>
            <a:lvl1pPr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9824E00-B9B0-4157-D147-09DDE4173F6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08463" y="1381125"/>
            <a:ext cx="3532675" cy="1809750"/>
          </a:xfrm>
        </p:spPr>
        <p:txBody>
          <a:bodyPr>
            <a:noAutofit/>
          </a:bodyPr>
          <a:lstStyle>
            <a:lvl1pPr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F87932-9C76-6444-5664-8C3C2D28DC24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981EB67-5AE6-096D-FFF0-D087BD6F1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FF6766C1-45FF-4F74-882F-CE3E66A3F105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6DB1B3EA-55CB-9F94-FEBA-79018575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55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FEAAB-3FD5-3B47-91B8-C2AB0C0F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90076FA6-2932-D608-D9D4-CE58C74B8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6FA1CD-8CBC-1FF6-83D7-2991B6A9CA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4700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03E5ACB-C251-2E8F-D4EC-6381942DD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8537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35AB182-DF5E-BEB5-5C49-550159E9B7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2374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33286E6-8AB1-8B26-FCA3-6C0DAB77F6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5193" y="1381125"/>
            <a:ext cx="2618641" cy="180975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8360B47-1375-D1C7-2561-FE9D79A654B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4700" y="1381125"/>
            <a:ext cx="2618641" cy="180975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0FCD164-4A7A-97EA-FCE3-EE3A417491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84207" y="1381125"/>
            <a:ext cx="2618641" cy="180975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D723CCF-1E46-2966-A4F2-9F34405E44A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2373" y="1381125"/>
            <a:ext cx="2618641" cy="180975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86CEF-E59B-9BD9-6AA3-FBCFEFD30B73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C113F16E-3898-CEE4-9882-D8B7187E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9E86B71C-B1F2-4DD7-ACC9-B58D7762395F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48FBE609-5B57-871C-C38D-0B17EB66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48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94B8-80C7-08BC-C303-9BFF55D9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43" y="435804"/>
            <a:ext cx="5538757" cy="701731"/>
          </a:xfrm>
        </p:spPr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37461-C317-AF1C-0739-24E7DD75BD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235" y="1177923"/>
            <a:ext cx="5538350" cy="47961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2A79F05-B870-6851-4923-F8608A4F5F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53716" y="1939235"/>
            <a:ext cx="5383176" cy="385672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B0B9EA5-6BD0-4812-D3AD-16AC3B1F5E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3" y="1939235"/>
            <a:ext cx="5383176" cy="3856728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2916DDF-81E9-718B-7385-A4695A4B44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19011" y="516106"/>
            <a:ext cx="1817881" cy="393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5512A-2F28-4847-F801-9E2DADA70810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0057D14-B90F-A278-BA8C-FB091D4A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026D1583-AE5C-4E50-9D88-58FD41FBB29A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2892C18B-99FD-B755-C228-437D9846D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477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DC09195-2D34-C766-F17E-CC7F24833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19011" y="516106"/>
            <a:ext cx="1817881" cy="39366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92D7CD2-A9D9-91BD-1AA9-DD2A9A894F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0863" y="508188"/>
            <a:ext cx="2795587" cy="378147"/>
          </a:xfrm>
          <a:prstGeom prst="rect">
            <a:avLst/>
          </a:prstGeom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A93E6-9CB5-A1CA-7C5B-FCD1BCDF4A7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0863" y="1274762"/>
            <a:ext cx="11090274" cy="4900407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50B5A-1227-4129-1D45-04ADAE6A6580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5C7ADEE-B7D3-3D58-0385-9A1AB10AC7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269CA9CD-8BDC-40D9-9376-6611EF9C120E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C192963D-368A-0306-6293-C0E67C6B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01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CFEE2-CED9-8F11-6D4F-459DB3C1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ADC2-B282-4AA2-8412-AF75B439E613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BE4202-AA1D-1938-74B6-41C648A77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Azercosmos Confidential and Proprietary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8EEB2-10AF-5AB1-6889-7F2A0D57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DA8E-5B05-4B48-A42D-22D109FA79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03419-93E9-8F59-4FAC-BD0FB2A50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A1B0A8-ECCF-9B8F-2034-B9167FCD5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7505" y="3193922"/>
            <a:ext cx="7996990" cy="701731"/>
          </a:xfrm>
        </p:spPr>
        <p:txBody>
          <a:bodyPr anchor="ctr" anchorCtr="0"/>
          <a:lstStyle>
            <a:lvl1pPr algn="ctr">
              <a:defRPr>
                <a:solidFill>
                  <a:srgbClr val="005EB7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000D3B8-2E1A-AA56-E8FC-BB796C7DE6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19011" y="516106"/>
            <a:ext cx="1817881" cy="39366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0DAACA5-1AB2-A81B-C753-04D256BD319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0863" y="508188"/>
            <a:ext cx="2795587" cy="378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3C67-4F8C-A0DA-D497-32654E163CEB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B6DD7BB-FFCA-CA80-2564-4A16B511D5ED}"/>
              </a:ext>
            </a:extLst>
          </p:cNvPr>
          <p:cNvSpPr txBox="1">
            <a:spLocks/>
          </p:cNvSpPr>
          <p:nvPr userDrawn="1"/>
        </p:nvSpPr>
        <p:spPr>
          <a:xfrm>
            <a:off x="457200" y="6411582"/>
            <a:ext cx="2133600" cy="25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7194CF-1E57-48CB-8FD6-4CA69E0D6CB6}" type="datetime1">
              <a:rPr lang="az-Latn-AZ" smtClean="0"/>
              <a:pPr/>
              <a:t>13.05.2024</a:t>
            </a:fld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F05E54F8-C07B-5D12-22BD-D9124F99F086}"/>
              </a:ext>
            </a:extLst>
          </p:cNvPr>
          <p:cNvSpPr txBox="1">
            <a:spLocks/>
          </p:cNvSpPr>
          <p:nvPr userDrawn="1"/>
        </p:nvSpPr>
        <p:spPr>
          <a:xfrm>
            <a:off x="9601200" y="6411582"/>
            <a:ext cx="2133600" cy="254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271D68-7AAB-41C9-A7BC-7DFF8BF5B7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0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A2A2-5BFA-6F95-3732-1ADEDDDE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0" y="435804"/>
            <a:ext cx="11090958" cy="70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91B47B-569A-C3AF-64F6-0437E8766A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180" y="3429000"/>
            <a:ext cx="11090958" cy="2844800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6F1AD3-63CB-CA7D-95E3-DFF0ABB939A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0863" y="1274762"/>
            <a:ext cx="11090274" cy="193442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B865EC-16FA-EF39-9A08-45DFE0B0052B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E7F466D-E3E6-2139-5866-02EF5043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5167DB15-4E9F-4B68-97B8-B56CE9AEB2C1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99AE314-CB44-6528-BAA2-52D7C13B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85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0096C-BE5F-5532-5E9C-BEEA3556D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CF49EE-F621-A48A-D1BF-BFCCB72D29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4" y="1277939"/>
            <a:ext cx="10295142" cy="479610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5100F58-FEA3-6ED4-6549-E2D001478C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862" y="1878013"/>
            <a:ext cx="5436015" cy="391795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3A87165-CA3D-08FE-6650-CE0E5C1F95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5122" y="1878013"/>
            <a:ext cx="5436015" cy="391795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FA435-FD0E-C389-24FC-3E56647DAC7D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6F658315-AF9F-DD4C-EEC7-D323E8AC4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5C553625-9983-4B47-88F2-2A65333BB5AC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0058F750-009D-BB88-5F00-117A67FAB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A2A2-5BFA-6F95-3732-1ADEDDDE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80" y="435804"/>
            <a:ext cx="11090958" cy="701731"/>
          </a:xfrm>
        </p:spPr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91B47B-569A-C3AF-64F6-0437E8766A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180" y="3429000"/>
            <a:ext cx="11090958" cy="2844800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6F1AD3-63CB-CA7D-95E3-DFF0ABB939A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0863" y="1274762"/>
            <a:ext cx="11090274" cy="1934429"/>
          </a:xfrm>
        </p:spPr>
        <p:txBody>
          <a:bodyPr lIns="0"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78F9A-75BB-E21C-9D19-7F81E2FBD9BA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9072E93-95B0-D73F-5931-1FE36E02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F0B7D7DA-B76F-4FA4-BFCF-FE871840EC04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43D3AB-5592-B08D-C3E8-9E0ACE15D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29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CEA6E1-191F-146E-0BA6-6C38A6C00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590" y="1272204"/>
            <a:ext cx="11094548" cy="47961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EFB0EC5-37E6-6614-E763-3A8FBCB1634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6590" y="1939235"/>
            <a:ext cx="3545687" cy="3856728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758157-C894-2D74-5622-307E4B1E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90" y="435804"/>
            <a:ext cx="11094548" cy="70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2310A9B-BC54-1E4E-411B-067FFD85BEB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21021" y="1939235"/>
            <a:ext cx="3545687" cy="3856728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6D7BD6B-A4C8-F979-94FF-E420A69735B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95451" y="1939235"/>
            <a:ext cx="3545687" cy="3856728"/>
          </a:xfrm>
        </p:spPr>
        <p:txBody>
          <a:bodyPr wrap="square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E88359-CBA8-4BA3-B48F-37011CA5D53B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DF161B4-6965-92C2-09D8-4BA108334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757E7944-A3B4-42B2-9A29-818E5CF06202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E9684C9A-35D4-8F5B-2210-C73D53D5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73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5A713EB-01B5-777F-D24E-B20D90A419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3429000"/>
            <a:ext cx="2459380" cy="284480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1C3A9A-2D09-6BBC-AF00-6ED9997EDF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7828" y="3429000"/>
            <a:ext cx="2459380" cy="284480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86BACFF-06D6-6D3E-38C4-4DBA660897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4793" y="3429000"/>
            <a:ext cx="2459380" cy="284480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AD5F6FEF-DC86-033A-0B71-93C414361DB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181758" y="3429000"/>
            <a:ext cx="2459380" cy="284480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97DAA3-B308-AAD1-D14A-B68EA533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0" y="435804"/>
            <a:ext cx="10404203" cy="70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47A3017-5989-CB17-EC51-E6B173C687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277938"/>
            <a:ext cx="10295142" cy="1702653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FD567-A2AD-E5EC-7E91-118CFA2224BD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3A745FE7-8ED6-F25B-655F-2F3AF66A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EC23F970-8161-44AC-9918-377931CC1E44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F3F2631F-172D-564E-307B-468D83797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6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F488702-E3AA-42F1-0917-37C853B63D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49F98E-E650-3D3F-1D6C-8BDC09218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6" y="435804"/>
            <a:ext cx="5028092" cy="1311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D54781-E9D1-7748-5364-90ADAF1B52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776413"/>
            <a:ext cx="5024437" cy="939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CE95E18-C176-F880-5555-1C0BB78F5E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2835275"/>
            <a:ext cx="5227638" cy="343852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F840E-7D93-D0F7-0B21-A505398F12D2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A85CA5C8-DE2B-4F46-F039-5D4D9F91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F076E4D5-DD56-4321-9114-79E653E452D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5EEBF54-D1B5-0234-498F-AEE2F0234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927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BD36481-A8A3-B853-16E2-BCB9DD489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9AED8-8B77-2E77-F35B-7B2127B2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768" y="435804"/>
            <a:ext cx="4567466" cy="1311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2EABC78-8C0E-1F45-F695-72D9260DE7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3052" y="1776413"/>
            <a:ext cx="5130381" cy="939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370F982-E70F-8E82-2C41-52B88DA704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8768" y="2835275"/>
            <a:ext cx="5337866" cy="3438525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04AC8-ECF1-8406-42A6-1F6BF6910327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E3AE78EF-BF51-E6FF-3095-6FEAB202B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CAE10364-2322-4186-9EF7-CD5DA9064AB1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4FA7F55E-7920-E2C4-818D-FC373631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77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5EDBD32-D91E-24F3-1BC7-6F8822E47E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1999" cy="3429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6C7C1-777F-8DB9-171D-5CA0D020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5185BD9-7A47-1EBB-66DB-CF8D4ACAE1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374" y="1381125"/>
            <a:ext cx="10405859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6B8EDB-9427-ED46-1A18-32D2004DB8A4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F6DC974-7E5B-BDC6-7096-F8DF565F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711E2573-6DE9-8589-3AFA-C00149A9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6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A4CF-9D01-F735-05EF-4BCC581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1" y="435804"/>
            <a:ext cx="5366361" cy="13358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C8B15C2-FCED-4856-9740-31BAEA313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5213" y="3501536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9CEEC5-CEF3-8979-C3B1-0B5FEC1AC4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213" y="549275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D7AFA9B-AECF-2AB0-677E-CF859A0C50A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2" y="1996587"/>
            <a:ext cx="5366362" cy="42772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1CA926-95D2-F310-98B5-F967962503B4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1ABC404-C30B-31D9-3AB9-3B922A90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FB768EDF-A856-498F-852B-48D91D5BBCB6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4EFB4A2-6ADB-55BA-3F3D-E98CC783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08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AA65EB-C68F-2115-1919-040A9369B2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3501536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564A08-C114-4FE7-6E8B-2DC58EF3B5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63" y="549275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BEE92B-15C7-3C5C-465F-D879932E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549" y="435804"/>
            <a:ext cx="5476589" cy="13358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DC7E90B-FBE9-D111-6FF6-A9DC810E6DB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164550" y="1996587"/>
            <a:ext cx="5476590" cy="42772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89B73-1623-3FC6-1F21-FC78FEC315AC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21243AA-B414-3438-7F70-B41FEDD65D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E8B56CC3-F26C-4B13-9BA4-56313A3B12C9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FBFA5BE-9C61-8D15-528D-F22812A26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07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9F57240-E346-939F-CF85-F88FF9704F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09792" y="4534876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BBF807-900F-F890-6953-345F79B79E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09792" y="2559538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DDFF7A-D3B6-E77F-759C-D8FDFBF38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35804"/>
            <a:ext cx="6650038" cy="13358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1FA835-0AE1-3F5E-FC82-4BE78B651C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2" y="1996587"/>
            <a:ext cx="6650037" cy="42772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D848E07-14F1-10B4-F733-F49BD1FBB24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9792" y="549275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6DD14-C347-6524-8576-6E8ABEB86E81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A6101C0A-A1C6-6063-1BB8-7760FCE4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44C8A947-CB1A-4BFC-96A0-775CE47A9BBA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ACBCDF73-CC70-5D67-3C76-98EB9BA1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095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9C1D93-CF2C-0A13-1E15-553AF7778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4534876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08FF77D-2427-2322-33CF-F240E468E0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863" y="2559538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EACF76D-09F8-2EFF-0594-36D0EBCFF7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863" y="549275"/>
            <a:ext cx="3631346" cy="173892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C915CE-F27B-B307-A870-1A7FDED3D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870" y="435804"/>
            <a:ext cx="6760267" cy="13358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FDC36F60-D273-BC9A-95A4-DCEEC2A701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80871" y="1996587"/>
            <a:ext cx="6760266" cy="42772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4AC27F-5AC6-F7F5-2DC8-26A810326A97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CB0C4B26-C612-C19C-B09D-0F106701F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E0BE5D16-EA31-443A-AECC-A0D8B165E3D0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37B7FF11-A32F-A129-0785-266CEBFC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260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F1B6-89B1-CA04-D504-955963BF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32928FB-FD82-B4F4-4767-2EE907D5D5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3429000"/>
            <a:ext cx="3532675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216F336-6DC0-AD8E-88D7-F630F9E49E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662" y="3429000"/>
            <a:ext cx="3532675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94FA3D-DB7B-EF08-BE68-B7165E3E94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375" y="1381125"/>
            <a:ext cx="3532675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2F8FE32B-925D-6E1B-7432-CBD7FDC262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08463" y="3429000"/>
            <a:ext cx="3532675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CEA6D70-C5FA-1DC7-23A5-D0C1B5F4E40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329662" y="1381125"/>
            <a:ext cx="3532675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9824E00-B9B0-4157-D147-09DDE4173F6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108463" y="1381125"/>
            <a:ext cx="3532675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BD068-DF2B-D6AE-F464-2A6F8B911860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4C8FBC79-FA36-CDE5-9A1E-AE1F0E81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C1BB27B8-0E60-417C-8860-2DB590FD94DD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0433657F-B5D3-3608-BC7E-E42A941F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8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9A07461-45B3-1B06-9AFD-012B1F350C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272204"/>
            <a:ext cx="11090275" cy="479610"/>
          </a:xfrm>
        </p:spPr>
        <p:txBody>
          <a:bodyPr>
            <a:normAutofit/>
          </a:bodyPr>
          <a:lstStyle>
            <a:lvl1pPr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4B448F1-5A7A-7703-8D74-1CC4DCE77A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53716" y="1939235"/>
            <a:ext cx="5383176" cy="3856728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13F761C-6C41-DB82-D6E9-F325F555AC6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3" y="1939235"/>
            <a:ext cx="5383176" cy="3856728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DA4FDCF-08D4-6E37-B50C-95696A09D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35804"/>
            <a:ext cx="11090275" cy="7017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589DD1-3DD9-E6F2-E868-FA21D625C944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6EA194B-00EC-D9F9-013C-BE586ACF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C4C485BE-D497-41A0-8E19-4D53C60C371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278C85-9CD7-5D62-F018-B839525B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9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FEAAB-3FD5-3B47-91B8-C2AB0C0F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90076FA6-2932-D608-D9D4-CE58C74B8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6FA1CD-8CBC-1FF6-83D7-2991B6A9CA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4700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03E5ACB-C251-2E8F-D4EC-6381942DD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98537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335AB182-DF5E-BEB5-5C49-550159E9B7E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2374" y="3429000"/>
            <a:ext cx="2618641" cy="28448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833286E6-8AB1-8B26-FCA3-6C0DAB77F6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5193" y="1381125"/>
            <a:ext cx="2618641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8360B47-1375-D1C7-2561-FE9D79A654B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4700" y="1381125"/>
            <a:ext cx="2618641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0FCD164-4A7A-97EA-FCE3-EE3A417491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84207" y="1381125"/>
            <a:ext cx="2618641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8D723CCF-1E46-2966-A4F2-9F34405E44A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2373" y="1381125"/>
            <a:ext cx="2618641" cy="180975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6C083-1905-816E-0182-D0AF5D232289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9807D994-6830-13D7-5FA6-FE216104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38E6AAC6-5B7B-42DE-9DF8-04368FDFE2CC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3E9908BF-1A3B-A4FD-64B8-3DC8B6392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17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715AF7-5771-3974-82C7-07E5BF4D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43" y="435804"/>
            <a:ext cx="5538757" cy="70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F370F7-AC01-419A-84AD-7E0C8A2638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234" y="1177923"/>
            <a:ext cx="11083903" cy="47961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EFEA7E8-2257-2556-4195-391957E071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53716" y="1939235"/>
            <a:ext cx="5383176" cy="3856728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33CE0CA-2ED9-EB4A-C6FE-7E0E0CAF50D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3" y="1939235"/>
            <a:ext cx="5383176" cy="3856728"/>
          </a:xfrm>
        </p:spPr>
        <p:txBody>
          <a:bodyPr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A9B0D2D-E214-BF2D-36AA-07289A640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19011" y="516106"/>
            <a:ext cx="1817881" cy="393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1C60B6-1E97-1B00-33FB-F4C00725A1D9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A12E8B52-FEA1-C2FA-C291-C646DE91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097BEE8B-27EE-4A7B-84D0-D883A540CD15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0E343C45-F92C-687D-9D02-228315E6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47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BC820CD-E6D1-716B-47AD-27E292817D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23257" y="517190"/>
            <a:ext cx="1817881" cy="393659"/>
          </a:xfrm>
          <a:prstGeom prst="rect">
            <a:avLst/>
          </a:prstGeom>
        </p:spPr>
      </p:pic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669C807B-AD7C-C0B8-9F3A-07691DA1FF0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50863" y="1274762"/>
            <a:ext cx="11090274" cy="4900407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547E94-B837-F5EF-F9A6-54C52631BFBA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A017261-08FA-BF62-1A39-BD420156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D7CE81C2-910B-4D1C-B077-196C5A02541D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2A8E4F24-5322-3F9B-3EB4-573BD8A2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561876"/>
            <a:ext cx="2962804" cy="4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84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BA2BA4-049A-6E6A-3189-F4B72310E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50E4CD-F2FC-54DE-B439-AAC3B3D88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7505" y="3197970"/>
            <a:ext cx="7996990" cy="701731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53CF96E-BFB2-F8BE-8EF8-F3D59AC4F3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23257" y="517190"/>
            <a:ext cx="1817881" cy="39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D87F7-18EA-3617-FAFB-37EB74B7FF8A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Azercosmos Confidential and Proprietary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6D67479E-93E5-4EEC-8FA5-FA49DBBC6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67B9E4-1212-4705-BFE3-5856EF47969D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A2DAB990-4A0F-1D72-3DA1-882B5A892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271D68-7AAB-41C9-A7BC-7DFF8BF5B7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E3976DA-63E4-B473-D2FB-E1D423984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50863" y="512122"/>
            <a:ext cx="2738602" cy="3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43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822F5C-252C-BEDF-8958-BF3A7142A8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399FEB-6085-1852-896E-0192D6C655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6330" y="2597207"/>
            <a:ext cx="9179339" cy="1588127"/>
          </a:xfrm>
        </p:spPr>
        <p:txBody>
          <a:bodyPr wrap="square" anchor="t">
            <a:sp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z-Latn-AZ" dirty="0"/>
              <a:t>Diqqətiniz üçün təşəkkürlər</a:t>
            </a:r>
            <a:r>
              <a:rPr lang="en-US" dirty="0"/>
              <a:t>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F09442-4641-47E0-9F1A-2FCA3BEFF4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55302" y="517190"/>
            <a:ext cx="2181591" cy="47242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76F1EC8-2492-E70F-0B4F-3522598B91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6030556"/>
            <a:ext cx="9144000" cy="341632"/>
          </a:xfrm>
        </p:spPr>
        <p:txBody>
          <a:bodyPr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Surname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C79F6-33B9-E019-8E18-B47FD16D30D5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Azercosmos Confidential and Proprietary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CC2CCB3F-6B51-FA66-F70A-FA66A765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A65F3A-EE7F-42B3-A053-2EEC80BA82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7FC9B98C-2C1B-6141-E828-CC8C5D14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271D68-7AAB-41C9-A7BC-7DFF8BF5B7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4" y="561876"/>
            <a:ext cx="2962804" cy="4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5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CCEA6E1-191F-146E-0BA6-6C38A6C00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590" y="1272204"/>
            <a:ext cx="11094548" cy="479610"/>
          </a:xfrm>
        </p:spPr>
        <p:txBody>
          <a:bodyPr lIns="0"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5EFB0EC5-37E6-6614-E763-3A8FBCB1634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3" y="1939235"/>
            <a:ext cx="3541414" cy="3856728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758157-C894-2D74-5622-307E4B1E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90" y="435804"/>
            <a:ext cx="11094548" cy="7017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2310A9B-BC54-1E4E-411B-067FFD85BEB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21021" y="1939235"/>
            <a:ext cx="3545687" cy="3856728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6D7BD6B-A4C8-F979-94FF-E420A69735B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95451" y="1939235"/>
            <a:ext cx="3545687" cy="3856728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2C52C-BEEF-C639-C971-0DECFC9EF34C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F035E4F-8CC4-C2AB-2D9A-A5216E6C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B84954DC-79A3-44C5-BBED-17112509C5F4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2CC3D0D8-AD06-5A6C-C93B-76F17A2F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1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7BAC-5C17-230C-B7CB-3E6DB9E8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35804"/>
            <a:ext cx="11090152" cy="7017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4685E235-625A-40B7-1547-666EFEF4F5B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5193" y="2981813"/>
            <a:ext cx="2618641" cy="3291987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6446A52-E6E1-A4C5-0AD3-6098FF4B299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4700" y="2981813"/>
            <a:ext cx="2618641" cy="3291987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2045171-FA08-A118-9501-31F45F61F91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84207" y="2981813"/>
            <a:ext cx="2618641" cy="3291987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94DA5F-DD5A-AD78-6756-B7F55A5ED36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22373" y="2981813"/>
            <a:ext cx="2618641" cy="3291987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5296E98-DF7F-29F1-F54E-D64D2027BD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2" y="1272204"/>
            <a:ext cx="11090275" cy="1242396"/>
          </a:xfrm>
        </p:spPr>
        <p:txBody>
          <a:bodyPr lIns="0" rIns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6E2DC-2D35-862C-E9F4-0A8C03FC2FE0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E754EC3-B634-CD40-C8BC-0138FAB0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95057A20-E2E2-47EB-8267-A7565D4BB099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39317F1-2522-DA90-0D18-E0461513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76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26F702-0E6F-F0EC-A89C-128D155365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2A04F-1EC0-CB0B-E4A8-CE53DF79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4" y="435804"/>
            <a:ext cx="5028093" cy="1311128"/>
          </a:xfrm>
        </p:spPr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27E58A-F716-2910-380C-42E5FEE1A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776413"/>
            <a:ext cx="5024437" cy="939800"/>
          </a:xfrm>
        </p:spPr>
        <p:txBody>
          <a:bodyPr lIns="0" rIns="0"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93A4C50-91FE-B756-F29A-E02531F3D0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2835275"/>
            <a:ext cx="5227637" cy="3438525"/>
          </a:xfrm>
        </p:spPr>
        <p:txBody>
          <a:bodyPr lIns="0" rIns="0"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102EEF8D-429F-2880-2E16-CC8B76A1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29CEB539-434B-4D02-91A8-3AF0D565F9E9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94ED1B4-A882-2AD3-6E66-B5E48618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A47294-2BD4-E7A5-552C-D510FE782E80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3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BD36481-A8A3-B853-16E2-BCB9DD4891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C9AED8-8B77-2E77-F35B-7B2127B2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768" y="435804"/>
            <a:ext cx="5252370" cy="7017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2EABC78-8C0E-1F45-F695-72D9260DE7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3052" y="1776413"/>
            <a:ext cx="5248086" cy="93980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2370F982-E70F-8E82-2C41-52B88DA704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88768" y="2835275"/>
            <a:ext cx="5252370" cy="3438525"/>
          </a:xfrm>
        </p:spPr>
        <p:txBody>
          <a:bodyPr>
            <a:noAutofit/>
          </a:bodyPr>
          <a:lstStyle>
            <a:lvl1pPr>
              <a:defRPr sz="1800" b="0" i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F405E13B-E224-471E-D9EE-31F08119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D9A2CD31-83D2-4561-9968-1FE0AFBB4A89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E5F0257-38D7-9060-E068-C425E37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6E69F-BCBC-CD81-00FA-1B3F2B64263B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78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5EDBD32-D91E-24F3-1BC7-6F8822E47E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12191999" cy="3429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6C7C1-777F-8DB9-171D-5CA0D020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5185BD9-7A47-1EBB-66DB-CF8D4ACAE1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374" y="1381125"/>
            <a:ext cx="10405859" cy="180975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5482FFD6-1D88-4DA6-4293-741F9720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2DAFCCAE-9E47-47E1-B3AF-97C49F1A2545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EECEE3F-BA3F-15E1-F11F-E08CB679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BC985-6C05-9AF4-04FC-08A63A8E3E09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85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A4CF-9D01-F735-05EF-4BCC581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35804"/>
            <a:ext cx="5366359" cy="133584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EC8B15C2-FCED-4856-9740-31BAEA313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5213" y="3501536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29CEEC5-CEF3-8979-C3B1-0B5FEC1AC4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5213" y="549275"/>
            <a:ext cx="5405926" cy="2772263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D7AFA9B-AECF-2AB0-677E-CF859A0C50A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50864" y="1996587"/>
            <a:ext cx="5366360" cy="4277212"/>
          </a:xfrm>
        </p:spPr>
        <p:txBody>
          <a:bodyPr>
            <a:noAutofit/>
          </a:bodyPr>
          <a:lstStyle>
            <a:lvl1pPr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A2584-B3F8-E6B3-B0F3-76D49DF979E9}"/>
              </a:ext>
            </a:extLst>
          </p:cNvPr>
          <p:cNvSpPr txBox="1"/>
          <p:nvPr userDrawn="1"/>
        </p:nvSpPr>
        <p:spPr>
          <a:xfrm>
            <a:off x="4521200" y="6389244"/>
            <a:ext cx="314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8D8D8D"/>
                </a:solidFill>
              </a:rPr>
              <a:t>Azercosmos Confidential and Proprietary</a:t>
            </a:r>
            <a:endParaRPr lang="ru-RU" sz="1200" dirty="0">
              <a:solidFill>
                <a:srgbClr val="8D8D8D"/>
              </a:solidFill>
            </a:endParaRP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063F9DB0-C097-2DC0-140A-7D47F56D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11582"/>
            <a:ext cx="2133600" cy="254662"/>
          </a:xfrm>
        </p:spPr>
        <p:txBody>
          <a:bodyPr/>
          <a:lstStyle/>
          <a:p>
            <a:fld id="{8B2DF8DB-A367-44C3-A579-3B60787E29CB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E503D502-442A-A508-BA76-9109DEF7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411582"/>
            <a:ext cx="2133600" cy="254662"/>
          </a:xfrm>
        </p:spPr>
        <p:txBody>
          <a:bodyPr/>
          <a:lstStyle/>
          <a:p>
            <a:fld id="{F5271D68-7AAB-41C9-A7BC-7DFF8BF5B7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68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9306E-D925-EC0D-9088-D0CF5D05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35804"/>
            <a:ext cx="10405371" cy="7017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DF4A2-3B33-71A9-C109-CD542B487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428059"/>
            <a:ext cx="10405371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E0998-0DF0-A1DA-34FC-2822130E8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063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A42848-C3FC-4243-A29D-78BAD0173A55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4FA60-69CA-E5D8-73EC-779435A9B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Azercosmos</a:t>
            </a:r>
            <a:r>
              <a:rPr lang="en-US" smtClean="0">
                <a:solidFill>
                  <a:schemeClr val="bg1">
                    <a:lumMod val="65000"/>
                  </a:schemeClr>
                </a:solidFill>
              </a:rPr>
              <a:t> Confidential and Proprietary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6AD47-EC72-8966-7FBD-CBD70798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491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B6DA8E-5B05-4B48-A42D-22D109FA79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6" r:id="rId3"/>
    <p:sldLayoutId id="2147483678" r:id="rId4"/>
    <p:sldLayoutId id="2147483677" r:id="rId5"/>
    <p:sldLayoutId id="2147483656" r:id="rId6"/>
    <p:sldLayoutId id="2147483657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58" r:id="rId13"/>
    <p:sldLayoutId id="2147483659" r:id="rId14"/>
    <p:sldLayoutId id="2147483650" r:id="rId15"/>
    <p:sldLayoutId id="2147483682" r:id="rId16"/>
    <p:sldLayoutId id="2147483652" r:id="rId17"/>
    <p:sldLayoutId id="2147483679" r:id="rId18"/>
    <p:sldLayoutId id="2147483653" r:id="rId19"/>
    <p:sldLayoutId id="2147483681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  <p:sldLayoutId id="2147483675" r:id="rId31"/>
    <p:sldLayoutId id="2147483683" r:id="rId32"/>
    <p:sldLayoutId id="2147483651" r:id="rId33"/>
    <p:sldLayoutId id="2147483654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EB7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B0BC-8110-23AF-F1D1-5C55F8D02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023925"/>
            <a:ext cx="10802184" cy="1421928"/>
          </a:xfrm>
        </p:spPr>
        <p:txBody>
          <a:bodyPr/>
          <a:lstStyle/>
          <a:p>
            <a:r>
              <a:rPr lang="en-US" sz="4800" dirty="0" err="1" smtClean="0"/>
              <a:t>Yerin</a:t>
            </a:r>
            <a:r>
              <a:rPr lang="az-Latn-AZ" sz="4800" dirty="0" smtClean="0"/>
              <a:t> </a:t>
            </a:r>
            <a:r>
              <a:rPr lang="en-US" sz="4800" dirty="0" err="1" smtClean="0"/>
              <a:t>məsafədən</a:t>
            </a:r>
            <a:r>
              <a:rPr lang="az-Latn-AZ" sz="4800" dirty="0"/>
              <a:t> </a:t>
            </a:r>
            <a:r>
              <a:rPr lang="en-US" sz="4800" dirty="0" smtClean="0"/>
              <a:t>m</a:t>
            </a:r>
            <a:r>
              <a:rPr lang="az-Latn-AZ" sz="4800" dirty="0" smtClean="0"/>
              <a:t>ü</a:t>
            </a:r>
            <a:r>
              <a:rPr lang="en-US" sz="4800" dirty="0" err="1" smtClean="0"/>
              <a:t>şahidəsi</a:t>
            </a:r>
            <a:r>
              <a:rPr lang="az-Latn-AZ" sz="4800" dirty="0" smtClean="0"/>
              <a:t/>
            </a:r>
            <a:br>
              <a:rPr lang="az-Latn-AZ" sz="4800" dirty="0" smtClean="0"/>
            </a:br>
            <a:r>
              <a:rPr lang="az-Latn-AZ" sz="4800" dirty="0" smtClean="0"/>
              <a:t>ü</a:t>
            </a:r>
            <a:r>
              <a:rPr lang="en-US" sz="4800" dirty="0" err="1" smtClean="0"/>
              <a:t>zrə</a:t>
            </a:r>
            <a:r>
              <a:rPr lang="en-US" sz="4800" dirty="0" smtClean="0"/>
              <a:t> </a:t>
            </a:r>
            <a:r>
              <a:rPr lang="en-US" sz="4800" dirty="0" err="1" smtClean="0"/>
              <a:t>xidmət</a:t>
            </a:r>
            <a:r>
              <a:rPr lang="az-Latn-AZ" sz="4800" dirty="0"/>
              <a:t> </a:t>
            </a:r>
            <a:r>
              <a:rPr lang="en-US" sz="4800" dirty="0" err="1" smtClean="0"/>
              <a:t>və</a:t>
            </a:r>
            <a:r>
              <a:rPr lang="en-US" sz="4800" dirty="0" smtClean="0"/>
              <a:t> </a:t>
            </a:r>
            <a:r>
              <a:rPr lang="en-US" sz="4800" dirty="0" err="1"/>
              <a:t>həllər</a:t>
            </a:r>
            <a:endParaRPr lang="ru-RU" sz="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F8AF9-8F31-ED63-43A5-9718352E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06E4D-8D83-4C8B-9094-B2D394B6994B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46C6E-B624-AAA6-D9C7-37543D26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Azərkosmos</a:t>
            </a:r>
            <a:r>
              <a:rPr lang="en-US" dirty="0" smtClean="0"/>
              <a:t> </a:t>
            </a:r>
            <a:r>
              <a:rPr lang="en-US" dirty="0" err="1"/>
              <a:t>Məxfi</a:t>
            </a:r>
            <a:r>
              <a:rPr lang="en-US" dirty="0"/>
              <a:t> </a:t>
            </a:r>
            <a:r>
              <a:rPr lang="en-US" dirty="0" err="1" smtClean="0"/>
              <a:t>Mülkiyyətidir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C676-4D44-5C43-38D2-021FDE81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DA8E-5B05-4B48-A42D-22D109FA797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400" y="77064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3885" y="497541"/>
            <a:ext cx="3123033" cy="510988"/>
          </a:xfrm>
          <a:prstGeom prst="rect">
            <a:avLst/>
          </a:prstGeom>
          <a:solidFill>
            <a:srgbClr val="13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3885" y="329950"/>
            <a:ext cx="369316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Azərbaycan</a:t>
            </a:r>
            <a:r>
              <a:rPr lang="en-US" dirty="0"/>
              <a:t> </a:t>
            </a:r>
            <a:r>
              <a:rPr lang="en-US" dirty="0" err="1"/>
              <a:t>Respublikasının</a:t>
            </a:r>
            <a:r>
              <a:rPr lang="en-US" dirty="0"/>
              <a:t> </a:t>
            </a:r>
            <a:r>
              <a:rPr lang="en-US" dirty="0" err="1"/>
              <a:t>Kosmik</a:t>
            </a:r>
            <a:r>
              <a:rPr lang="en-US" dirty="0"/>
              <a:t> </a:t>
            </a:r>
            <a:r>
              <a:rPr lang="en-US" dirty="0" err="1"/>
              <a:t>Agentliyi</a:t>
            </a:r>
            <a:r>
              <a:rPr lang="en-US" dirty="0"/>
              <a:t> (</a:t>
            </a:r>
            <a:r>
              <a:rPr lang="en-US" dirty="0" err="1"/>
              <a:t>Azərkosmos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615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375" y="1565609"/>
            <a:ext cx="5545138" cy="1089529"/>
          </a:xfrm>
        </p:spPr>
        <p:txBody>
          <a:bodyPr/>
          <a:lstStyle/>
          <a:p>
            <a:r>
              <a:rPr lang="en-US" sz="3600" dirty="0" err="1"/>
              <a:t>İstixanaların</a:t>
            </a:r>
            <a:r>
              <a:rPr lang="en-US" sz="3600" dirty="0"/>
              <a:t> </a:t>
            </a:r>
            <a:r>
              <a:rPr lang="en-US" sz="3600" dirty="0" err="1" smtClean="0"/>
              <a:t>inventarizasiyası</a:t>
            </a:r>
            <a:endParaRPr lang="ru-RU" sz="36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15"/>
          </p:nvPr>
        </p:nvSpPr>
        <p:spPr>
          <a:xfrm>
            <a:off x="550375" y="3217651"/>
            <a:ext cx="4158584" cy="8771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/>
              <a:t>Kosmik</a:t>
            </a:r>
            <a:r>
              <a:rPr lang="en-US" b="0" dirty="0"/>
              <a:t> </a:t>
            </a:r>
            <a:r>
              <a:rPr lang="en-US" b="0" dirty="0" err="1"/>
              <a:t>monitorinq</a:t>
            </a:r>
            <a:r>
              <a:rPr lang="en-US" b="0" dirty="0"/>
              <a:t> </a:t>
            </a:r>
            <a:r>
              <a:rPr lang="en-US" b="0" dirty="0" err="1"/>
              <a:t>istixanaları</a:t>
            </a:r>
            <a:r>
              <a:rPr lang="en-US" b="0" dirty="0"/>
              <a:t> </a:t>
            </a:r>
            <a:r>
              <a:rPr lang="en-US" b="0" dirty="0" err="1" smtClean="0"/>
              <a:t>müəyyən</a:t>
            </a:r>
            <a:r>
              <a:rPr lang="en-US" b="0" dirty="0" smtClean="0"/>
              <a:t> </a:t>
            </a:r>
            <a:r>
              <a:rPr lang="en-US" b="0" dirty="0" err="1" smtClean="0"/>
              <a:t>etməyə</a:t>
            </a:r>
            <a:r>
              <a:rPr lang="en-US" b="0" dirty="0" smtClean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eləcə</a:t>
            </a:r>
            <a:r>
              <a:rPr lang="en-US" b="0" dirty="0"/>
              <a:t> </a:t>
            </a:r>
            <a:r>
              <a:rPr lang="en-US" b="0" dirty="0" err="1"/>
              <a:t>də</a:t>
            </a:r>
            <a:r>
              <a:rPr lang="en-US" b="0" dirty="0"/>
              <a:t> </a:t>
            </a:r>
            <a:r>
              <a:rPr lang="en-US" b="0" dirty="0" err="1"/>
              <a:t>məlumat</a:t>
            </a:r>
            <a:r>
              <a:rPr lang="en-US" b="0" dirty="0"/>
              <a:t> </a:t>
            </a:r>
            <a:r>
              <a:rPr lang="en-US" b="0" dirty="0" err="1"/>
              <a:t>bazasını</a:t>
            </a:r>
            <a:r>
              <a:rPr lang="en-US" b="0" dirty="0"/>
              <a:t> </a:t>
            </a:r>
            <a:r>
              <a:rPr lang="en-US" b="0" dirty="0" err="1"/>
              <a:t>tərtib</a:t>
            </a:r>
            <a:r>
              <a:rPr lang="en-US" b="0" dirty="0"/>
              <a:t> </a:t>
            </a:r>
            <a:r>
              <a:rPr lang="en-US" b="0" dirty="0" err="1"/>
              <a:t>etməyə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verir</a:t>
            </a:r>
            <a:endParaRPr lang="en-US" b="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928" r="462" b="1210"/>
          <a:stretch/>
        </p:blipFill>
        <p:spPr>
          <a:xfrm>
            <a:off x="5365377" y="713776"/>
            <a:ext cx="6477000" cy="53141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9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7343331" y="1852892"/>
            <a:ext cx="4221875" cy="1089529"/>
          </a:xfrm>
        </p:spPr>
        <p:txBody>
          <a:bodyPr/>
          <a:lstStyle/>
          <a:p>
            <a:r>
              <a:rPr lang="en-US" sz="3600" dirty="0" err="1" smtClean="0">
                <a:latin typeface="Arial" panose="020B0604020202020204" pitchFamily="34" charset="0"/>
              </a:rPr>
              <a:t>Quraqlıq</a:t>
            </a:r>
            <a:r>
              <a:rPr lang="az-Latn-AZ" sz="3600" dirty="0">
                <a:latin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</a:rPr>
              <a:t>ərazilərin</a:t>
            </a:r>
            <a:r>
              <a:rPr lang="en-US" sz="3600" dirty="0" smtClean="0">
                <a:latin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</a:rPr>
              <a:t>monitorinqi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8" name="Объект 3"/>
          <p:cNvSpPr>
            <a:spLocks noGrp="1"/>
          </p:cNvSpPr>
          <p:nvPr>
            <p:ph sz="quarter" idx="15"/>
          </p:nvPr>
        </p:nvSpPr>
        <p:spPr>
          <a:xfrm>
            <a:off x="7343331" y="3669102"/>
            <a:ext cx="4274928" cy="10825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 smtClean="0"/>
              <a:t>Xidmət</a:t>
            </a:r>
            <a:r>
              <a:rPr lang="az-Latn-AZ" b="0" dirty="0" smtClean="0"/>
              <a:t> V</a:t>
            </a:r>
            <a:r>
              <a:rPr lang="en-US" b="0" dirty="0" err="1" smtClean="0"/>
              <a:t>egetasiya</a:t>
            </a:r>
            <a:r>
              <a:rPr lang="en-US" b="0" dirty="0" smtClean="0"/>
              <a:t> </a:t>
            </a:r>
            <a:r>
              <a:rPr lang="en-US" b="0" dirty="0" err="1"/>
              <a:t>İndeksindən</a:t>
            </a:r>
            <a:r>
              <a:rPr lang="en-US" b="0" dirty="0"/>
              <a:t> (VCI) </a:t>
            </a:r>
            <a:r>
              <a:rPr lang="en-US" b="0" dirty="0" err="1"/>
              <a:t>istifadə</a:t>
            </a:r>
            <a:r>
              <a:rPr lang="en-US" b="0" dirty="0"/>
              <a:t> </a:t>
            </a:r>
            <a:r>
              <a:rPr lang="en-US" b="0" dirty="0" err="1"/>
              <a:t>edərək</a:t>
            </a:r>
            <a:r>
              <a:rPr lang="en-US" b="0" dirty="0"/>
              <a:t>, </a:t>
            </a:r>
            <a:r>
              <a:rPr lang="en-US" b="0" dirty="0" err="1" smtClean="0"/>
              <a:t>tələb</a:t>
            </a:r>
            <a:r>
              <a:rPr lang="en-US" b="0" dirty="0" smtClean="0"/>
              <a:t> </a:t>
            </a:r>
            <a:r>
              <a:rPr lang="en-US" b="0" dirty="0" err="1"/>
              <a:t>olunan</a:t>
            </a:r>
            <a:r>
              <a:rPr lang="en-US" b="0" dirty="0"/>
              <a:t> </a:t>
            </a:r>
            <a:r>
              <a:rPr lang="en-US" b="0" dirty="0" err="1"/>
              <a:t>ərazidə</a:t>
            </a:r>
            <a:r>
              <a:rPr lang="en-US" b="0" dirty="0"/>
              <a:t> </a:t>
            </a:r>
            <a:r>
              <a:rPr lang="en-US" b="0" dirty="0" err="1"/>
              <a:t>quraqlıq</a:t>
            </a:r>
            <a:r>
              <a:rPr lang="en-US" b="0" dirty="0"/>
              <a:t> </a:t>
            </a:r>
            <a:r>
              <a:rPr lang="en-US" b="0" dirty="0" err="1"/>
              <a:t>səviyyəsini</a:t>
            </a:r>
            <a:r>
              <a:rPr lang="en-US" b="0" dirty="0"/>
              <a:t> </a:t>
            </a:r>
            <a:r>
              <a:rPr lang="en-US" b="0" dirty="0" err="1"/>
              <a:t>izləməyə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verir</a:t>
            </a:r>
            <a:r>
              <a:rPr lang="en-US" b="0" dirty="0"/>
              <a:t>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530692" y="1080592"/>
            <a:ext cx="6380659" cy="4378647"/>
            <a:chOff x="5260479" y="1289022"/>
            <a:chExt cx="6380659" cy="4378647"/>
          </a:xfrm>
        </p:grpSpPr>
        <p:pic>
          <p:nvPicPr>
            <p:cNvPr id="9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" t="5676" r="1045" b="2710"/>
            <a:stretch/>
          </p:blipFill>
          <p:spPr>
            <a:xfrm>
              <a:off x="5260479" y="1289022"/>
              <a:ext cx="6380659" cy="4378647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Прямоугольник 9"/>
            <p:cNvSpPr/>
            <p:nvPr/>
          </p:nvSpPr>
          <p:spPr>
            <a:xfrm>
              <a:off x="10074513" y="4769381"/>
              <a:ext cx="1115809" cy="853978"/>
            </a:xfrm>
            <a:prstGeom prst="rect">
              <a:avLst/>
            </a:prstGeom>
            <a:solidFill>
              <a:srgbClr val="AFCD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550374" y="558234"/>
            <a:ext cx="9653587" cy="1089529"/>
          </a:xfrm>
        </p:spPr>
        <p:txBody>
          <a:bodyPr/>
          <a:lstStyle/>
          <a:p>
            <a:r>
              <a:rPr lang="en-US" sz="3600" dirty="0" err="1"/>
              <a:t>İqlim</a:t>
            </a:r>
            <a:r>
              <a:rPr lang="en-US" sz="3600" dirty="0"/>
              <a:t> </a:t>
            </a:r>
            <a:r>
              <a:rPr lang="en-US" sz="3600" dirty="0" err="1"/>
              <a:t>dəyişikliyinin</a:t>
            </a:r>
            <a:r>
              <a:rPr lang="en-US" sz="3600" dirty="0"/>
              <a:t> </a:t>
            </a:r>
            <a:r>
              <a:rPr lang="en-US" sz="3600" dirty="0" err="1"/>
              <a:t>kənd</a:t>
            </a:r>
            <a:r>
              <a:rPr lang="en-US" sz="3600" dirty="0"/>
              <a:t> </a:t>
            </a:r>
            <a:r>
              <a:rPr lang="en-US" sz="3600" dirty="0" err="1"/>
              <a:t>təsərrüfatına</a:t>
            </a:r>
            <a:r>
              <a:rPr lang="en-US" sz="3600" dirty="0"/>
              <a:t> </a:t>
            </a:r>
            <a:r>
              <a:rPr lang="en-US" sz="3600" dirty="0" err="1"/>
              <a:t>təsirlərinin</a:t>
            </a:r>
            <a:r>
              <a:rPr lang="en-US" sz="3600" dirty="0"/>
              <a:t> </a:t>
            </a:r>
            <a:r>
              <a:rPr lang="en-US" sz="3600" dirty="0" err="1"/>
              <a:t>monitorinqi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8" name="Объект 3"/>
          <p:cNvSpPr>
            <a:spLocks noGrp="1"/>
          </p:cNvSpPr>
          <p:nvPr>
            <p:ph sz="quarter" idx="15"/>
          </p:nvPr>
        </p:nvSpPr>
        <p:spPr>
          <a:xfrm>
            <a:off x="550374" y="2400365"/>
            <a:ext cx="9565176" cy="55655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/>
              <a:t>Bu </a:t>
            </a:r>
            <a:r>
              <a:rPr lang="en-US" b="0" dirty="0" err="1"/>
              <a:t>xidmət</a:t>
            </a:r>
            <a:r>
              <a:rPr lang="en-US" b="0" dirty="0"/>
              <a:t> </a:t>
            </a:r>
            <a:r>
              <a:rPr lang="en-US" b="0" dirty="0" err="1"/>
              <a:t>su</a:t>
            </a:r>
            <a:r>
              <a:rPr lang="en-US" b="0" dirty="0"/>
              <a:t> </a:t>
            </a:r>
            <a:r>
              <a:rPr lang="en-US" b="0" dirty="0" err="1"/>
              <a:t>ehtiyatlarının</a:t>
            </a:r>
            <a:r>
              <a:rPr lang="en-US" b="0" dirty="0"/>
              <a:t>, </a:t>
            </a:r>
            <a:r>
              <a:rPr lang="en-US" b="0" dirty="0" err="1"/>
              <a:t>iqlim</a:t>
            </a:r>
            <a:r>
              <a:rPr lang="en-US" b="0" dirty="0"/>
              <a:t> </a:t>
            </a:r>
            <a:r>
              <a:rPr lang="en-US" b="0" dirty="0" err="1"/>
              <a:t>dəyişikliyinə</a:t>
            </a:r>
            <a:r>
              <a:rPr lang="en-US" b="0" dirty="0"/>
              <a:t> </a:t>
            </a:r>
            <a:r>
              <a:rPr lang="en-US" b="0" dirty="0" err="1"/>
              <a:t>həssas</a:t>
            </a:r>
            <a:r>
              <a:rPr lang="en-US" b="0" dirty="0"/>
              <a:t> </a:t>
            </a:r>
            <a:r>
              <a:rPr lang="en-US" b="0" dirty="0" err="1"/>
              <a:t>ərazilərin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səhralaşma</a:t>
            </a:r>
            <a:r>
              <a:rPr lang="en-US" b="0" dirty="0"/>
              <a:t> </a:t>
            </a:r>
            <a:r>
              <a:rPr lang="en-US" b="0" dirty="0" err="1"/>
              <a:t>əlamətləri</a:t>
            </a:r>
            <a:r>
              <a:rPr lang="en-US" b="0" dirty="0"/>
              <a:t> </a:t>
            </a:r>
            <a:r>
              <a:rPr lang="en-US" b="0" dirty="0" err="1"/>
              <a:t>olan</a:t>
            </a:r>
            <a:r>
              <a:rPr lang="en-US" b="0" dirty="0"/>
              <a:t> </a:t>
            </a:r>
            <a:r>
              <a:rPr lang="en-US" b="0" dirty="0" err="1"/>
              <a:t>ərazilərin</a:t>
            </a:r>
            <a:r>
              <a:rPr lang="en-US" b="0" dirty="0"/>
              <a:t> </a:t>
            </a:r>
            <a:r>
              <a:rPr lang="en-US" b="0" dirty="0" err="1"/>
              <a:t>qiymətləndirilməsinə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verəcək</a:t>
            </a:r>
            <a:r>
              <a:rPr lang="en-US" b="0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657017" y="1089614"/>
            <a:ext cx="3740171" cy="1588127"/>
          </a:xfrm>
        </p:spPr>
        <p:txBody>
          <a:bodyPr/>
          <a:lstStyle/>
          <a:p>
            <a:r>
              <a:rPr lang="en-US" sz="3600" dirty="0" err="1" smtClean="0"/>
              <a:t>Kənd</a:t>
            </a:r>
            <a:r>
              <a:rPr lang="az-Latn-AZ" sz="3600" dirty="0" smtClean="0"/>
              <a:t/>
            </a:r>
            <a:br>
              <a:rPr lang="az-Latn-AZ" sz="3600" dirty="0" smtClean="0"/>
            </a:br>
            <a:r>
              <a:rPr lang="en-US" sz="3600" dirty="0" err="1" smtClean="0"/>
              <a:t>təsərrüfatı</a:t>
            </a:r>
            <a:r>
              <a:rPr lang="az-Latn-AZ" sz="3600" dirty="0" smtClean="0"/>
              <a:t/>
            </a:r>
            <a:br>
              <a:rPr lang="az-Latn-AZ" sz="3600" dirty="0" smtClean="0"/>
            </a:br>
            <a:r>
              <a:rPr lang="en-US" sz="3600" dirty="0" err="1" smtClean="0"/>
              <a:t>sığortası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8" name="Объект 3"/>
          <p:cNvSpPr>
            <a:spLocks noGrp="1"/>
          </p:cNvSpPr>
          <p:nvPr>
            <p:ph sz="quarter" idx="15"/>
          </p:nvPr>
        </p:nvSpPr>
        <p:spPr>
          <a:xfrm>
            <a:off x="656529" y="3232050"/>
            <a:ext cx="3740659" cy="12190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/>
              <a:t>Peyk</a:t>
            </a:r>
            <a:r>
              <a:rPr lang="en-US" b="0" dirty="0"/>
              <a:t> </a:t>
            </a:r>
            <a:r>
              <a:rPr lang="en-US" b="0" dirty="0" err="1"/>
              <a:t>görüntüləri</a:t>
            </a:r>
            <a:r>
              <a:rPr lang="en-US" b="0" dirty="0"/>
              <a:t> </a:t>
            </a:r>
            <a:r>
              <a:rPr lang="en-US" b="0" dirty="0" err="1"/>
              <a:t>məhsullara</a:t>
            </a:r>
            <a:r>
              <a:rPr lang="en-US" b="0" dirty="0"/>
              <a:t> </a:t>
            </a:r>
            <a:r>
              <a:rPr lang="en-US" b="0" dirty="0" err="1"/>
              <a:t>mümkün</a:t>
            </a:r>
            <a:r>
              <a:rPr lang="en-US" b="0" dirty="0"/>
              <a:t> risk </a:t>
            </a:r>
            <a:r>
              <a:rPr lang="en-US" b="0" dirty="0" err="1"/>
              <a:t>faktorlarının</a:t>
            </a:r>
            <a:r>
              <a:rPr lang="en-US" b="0" dirty="0"/>
              <a:t> </a:t>
            </a:r>
            <a:r>
              <a:rPr lang="en-US" b="0" dirty="0" err="1"/>
              <a:t>vurduğu</a:t>
            </a:r>
            <a:r>
              <a:rPr lang="en-US" b="0" dirty="0"/>
              <a:t> </a:t>
            </a:r>
            <a:r>
              <a:rPr lang="en-US" b="0" dirty="0" err="1"/>
              <a:t>zərəri</a:t>
            </a:r>
            <a:r>
              <a:rPr lang="en-US" b="0" dirty="0"/>
              <a:t> </a:t>
            </a:r>
            <a:r>
              <a:rPr lang="en-US" b="0" dirty="0" err="1"/>
              <a:t>müəyyən</a:t>
            </a:r>
            <a:r>
              <a:rPr lang="en-US" b="0" dirty="0"/>
              <a:t> </a:t>
            </a:r>
            <a:r>
              <a:rPr lang="en-US" b="0" dirty="0" err="1"/>
              <a:t>etmək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təsdiqləmək</a:t>
            </a:r>
            <a:r>
              <a:rPr lang="en-US" b="0" dirty="0"/>
              <a:t> </a:t>
            </a:r>
            <a:r>
              <a:rPr lang="en-US" b="0" dirty="0" err="1"/>
              <a:t>üçün</a:t>
            </a:r>
            <a:r>
              <a:rPr lang="en-US" b="0" dirty="0"/>
              <a:t> </a:t>
            </a:r>
            <a:r>
              <a:rPr lang="en-US" b="0" dirty="0" err="1"/>
              <a:t>istifadə</a:t>
            </a:r>
            <a:r>
              <a:rPr lang="en-US" b="0" dirty="0"/>
              <a:t> </a:t>
            </a:r>
            <a:r>
              <a:rPr lang="en-US" b="0" dirty="0" err="1"/>
              <a:t>edilə</a:t>
            </a:r>
            <a:r>
              <a:rPr lang="en-US" b="0" dirty="0"/>
              <a:t> </a:t>
            </a:r>
            <a:r>
              <a:rPr lang="en-US" b="0" dirty="0" err="1"/>
              <a:t>bilər</a:t>
            </a:r>
            <a:r>
              <a:rPr lang="en-US" b="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t="2901" r="6351" b="3745"/>
          <a:stretch/>
        </p:blipFill>
        <p:spPr>
          <a:xfrm>
            <a:off x="5002306" y="0"/>
            <a:ext cx="7189694" cy="68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81C2-910B-4D1C-B077-196C5A02541D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97505" y="3078134"/>
            <a:ext cx="7996990" cy="701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5EB7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WEB </a:t>
            </a:r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az-Latn-AZ" dirty="0" smtClean="0">
                <a:solidFill>
                  <a:schemeClr val="tx1"/>
                </a:solidFill>
              </a:rPr>
              <a:t>ƏHSULLARI</a:t>
            </a:r>
            <a:endParaRPr lang="az-Latn-AZ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Azərkosmos</a:t>
            </a:r>
            <a:r>
              <a:rPr lang="en-US" sz="1400" dirty="0"/>
              <a:t> </a:t>
            </a:r>
            <a:r>
              <a:rPr lang="en-US" sz="1400" dirty="0" err="1"/>
              <a:t>Məxfi</a:t>
            </a:r>
            <a:r>
              <a:rPr lang="en-US" sz="1400" dirty="0"/>
              <a:t> </a:t>
            </a:r>
            <a:r>
              <a:rPr lang="en-US" sz="1400" dirty="0" err="1"/>
              <a:t>Mülkiyyətidir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60400" y="770646"/>
            <a:ext cx="45719" cy="369332"/>
          </a:xfrm>
          <a:prstGeom prst="rect">
            <a:avLst/>
          </a:prstGeom>
          <a:solidFill>
            <a:srgbClr val="0630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3885" y="497541"/>
            <a:ext cx="3123033" cy="510988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3885" y="329950"/>
            <a:ext cx="369316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Azərbaycan</a:t>
            </a:r>
            <a:r>
              <a:rPr lang="en-US" dirty="0"/>
              <a:t> </a:t>
            </a:r>
            <a:r>
              <a:rPr lang="en-US" dirty="0" err="1"/>
              <a:t>Respublikasının</a:t>
            </a:r>
            <a:r>
              <a:rPr lang="en-US" dirty="0"/>
              <a:t> </a:t>
            </a:r>
            <a:r>
              <a:rPr lang="en-US" dirty="0" err="1"/>
              <a:t>Kosmik</a:t>
            </a:r>
            <a:r>
              <a:rPr lang="en-US" dirty="0"/>
              <a:t> </a:t>
            </a:r>
            <a:r>
              <a:rPr lang="en-US" dirty="0" err="1"/>
              <a:t>Agentliyi</a:t>
            </a:r>
            <a:r>
              <a:rPr lang="en-US" dirty="0"/>
              <a:t> (</a:t>
            </a:r>
            <a:r>
              <a:rPr lang="en-US" dirty="0" err="1"/>
              <a:t>Azərkosmos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6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373" y="559505"/>
            <a:ext cx="5545138" cy="590931"/>
          </a:xfrm>
        </p:spPr>
        <p:txBody>
          <a:bodyPr/>
          <a:lstStyle/>
          <a:p>
            <a:r>
              <a:rPr lang="en-US" sz="3600" dirty="0" err="1">
                <a:latin typeface="Arial" panose="020B0604020202020204" pitchFamily="34" charset="0"/>
              </a:rPr>
              <a:t>WebGIS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15"/>
          </p:nvPr>
        </p:nvSpPr>
        <p:spPr>
          <a:xfrm>
            <a:off x="550373" y="1428750"/>
            <a:ext cx="5944555" cy="432659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/>
              <a:t>“</a:t>
            </a:r>
            <a:r>
              <a:rPr lang="en-US" b="0" dirty="0" err="1"/>
              <a:t>WebGIS</a:t>
            </a:r>
            <a:r>
              <a:rPr lang="en-US" b="0" dirty="0"/>
              <a:t>” internet </a:t>
            </a:r>
            <a:r>
              <a:rPr lang="en-US" b="0" dirty="0" err="1"/>
              <a:t>üzərindən</a:t>
            </a:r>
            <a:r>
              <a:rPr lang="en-US" b="0" dirty="0"/>
              <a:t> </a:t>
            </a:r>
            <a:r>
              <a:rPr lang="en-US" b="0" dirty="0" err="1"/>
              <a:t>coğrafi</a:t>
            </a:r>
            <a:r>
              <a:rPr lang="en-US" b="0" dirty="0"/>
              <a:t> </a:t>
            </a:r>
            <a:r>
              <a:rPr lang="en-US" b="0" dirty="0" err="1"/>
              <a:t>informasiya</a:t>
            </a:r>
            <a:r>
              <a:rPr lang="en-US" b="0" dirty="0"/>
              <a:t> </a:t>
            </a:r>
            <a:r>
              <a:rPr lang="en-US" b="0" dirty="0" err="1"/>
              <a:t>sistemlərinin</a:t>
            </a:r>
            <a:r>
              <a:rPr lang="en-US" b="0" dirty="0"/>
              <a:t> </a:t>
            </a:r>
            <a:r>
              <a:rPr lang="en-US" b="0" dirty="0" err="1"/>
              <a:t>gücündən</a:t>
            </a:r>
            <a:r>
              <a:rPr lang="en-US" b="0" dirty="0"/>
              <a:t> </a:t>
            </a:r>
            <a:r>
              <a:rPr lang="en-US" b="0" dirty="0" err="1"/>
              <a:t>istifadə</a:t>
            </a:r>
            <a:r>
              <a:rPr lang="en-US" b="0" dirty="0"/>
              <a:t> </a:t>
            </a:r>
            <a:r>
              <a:rPr lang="en-US" b="0" dirty="0" err="1"/>
              <a:t>edən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 smtClean="0"/>
              <a:t>istifadəçilərə</a:t>
            </a:r>
            <a:r>
              <a:rPr lang="az-Latn-AZ" b="0" dirty="0" smtClean="0"/>
              <a:t/>
            </a:r>
            <a:br>
              <a:rPr lang="az-Latn-AZ" b="0" dirty="0" smtClean="0"/>
            </a:br>
            <a:r>
              <a:rPr lang="en-US" b="0" dirty="0" err="1" smtClean="0"/>
              <a:t>veb-brauzerlər</a:t>
            </a:r>
            <a:r>
              <a:rPr lang="en-US" b="0" dirty="0" smtClean="0"/>
              <a:t> </a:t>
            </a:r>
            <a:r>
              <a:rPr lang="en-US" b="0" dirty="0" err="1"/>
              <a:t>vasitəsilə</a:t>
            </a:r>
            <a:r>
              <a:rPr lang="en-US" b="0" dirty="0"/>
              <a:t> </a:t>
            </a:r>
            <a:r>
              <a:rPr lang="en-US" b="0" dirty="0" err="1"/>
              <a:t>məkan</a:t>
            </a:r>
            <a:r>
              <a:rPr lang="en-US" b="0" dirty="0"/>
              <a:t> </a:t>
            </a:r>
            <a:r>
              <a:rPr lang="en-US" b="0" dirty="0" err="1"/>
              <a:t>məlumatlarına</a:t>
            </a:r>
            <a:r>
              <a:rPr lang="en-US" b="0" dirty="0"/>
              <a:t> </a:t>
            </a:r>
            <a:r>
              <a:rPr lang="en-US" b="0" dirty="0" err="1"/>
              <a:t>daxil</a:t>
            </a:r>
            <a:r>
              <a:rPr lang="en-US" b="0" dirty="0"/>
              <a:t> </a:t>
            </a:r>
            <a:r>
              <a:rPr lang="en-US" b="0" dirty="0" err="1"/>
              <a:t>olmaq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idarə</a:t>
            </a:r>
            <a:r>
              <a:rPr lang="en-US" b="0" dirty="0"/>
              <a:t> </a:t>
            </a:r>
            <a:r>
              <a:rPr lang="en-US" b="0" dirty="0" err="1"/>
              <a:t>etmək</a:t>
            </a:r>
            <a:r>
              <a:rPr lang="en-US" b="0" dirty="0"/>
              <a:t> </a:t>
            </a:r>
            <a:r>
              <a:rPr lang="en-US" b="0" dirty="0" err="1"/>
              <a:t>imkanı</a:t>
            </a:r>
            <a:r>
              <a:rPr lang="en-US" b="0" dirty="0"/>
              <a:t> </a:t>
            </a:r>
            <a:r>
              <a:rPr lang="en-US" b="0" dirty="0" err="1"/>
              <a:t>verən</a:t>
            </a:r>
            <a:r>
              <a:rPr lang="en-US" b="0" dirty="0"/>
              <a:t> </a:t>
            </a:r>
            <a:r>
              <a:rPr lang="en-US" b="0" dirty="0" err="1"/>
              <a:t>bir</a:t>
            </a:r>
            <a:r>
              <a:rPr lang="en-US" b="0" dirty="0"/>
              <a:t> </a:t>
            </a:r>
            <a:r>
              <a:rPr lang="en-US" b="0" dirty="0" err="1"/>
              <a:t>vasitədir</a:t>
            </a:r>
            <a:r>
              <a:rPr lang="en-US" b="0" dirty="0"/>
              <a:t>. Bu </a:t>
            </a:r>
            <a:r>
              <a:rPr lang="en-US" b="0" dirty="0" err="1"/>
              <a:t>texnologiya</a:t>
            </a:r>
            <a:r>
              <a:rPr lang="en-US" b="0" dirty="0"/>
              <a:t> </a:t>
            </a:r>
            <a:r>
              <a:rPr lang="en-US" b="0" dirty="0" err="1"/>
              <a:t>birdən</a:t>
            </a:r>
            <a:r>
              <a:rPr lang="en-US" b="0" dirty="0"/>
              <a:t> </a:t>
            </a:r>
            <a:r>
              <a:rPr lang="en-US" b="0" dirty="0" err="1"/>
              <a:t>çox</a:t>
            </a:r>
            <a:r>
              <a:rPr lang="en-US" b="0" dirty="0"/>
              <a:t> </a:t>
            </a:r>
            <a:r>
              <a:rPr lang="en-US" b="0" dirty="0" err="1"/>
              <a:t>istifadəçiyə</a:t>
            </a:r>
            <a:r>
              <a:rPr lang="en-US" b="0" dirty="0"/>
              <a:t> </a:t>
            </a:r>
            <a:r>
              <a:rPr lang="en-US" b="0" dirty="0" err="1"/>
              <a:t>eyni</a:t>
            </a:r>
            <a:r>
              <a:rPr lang="en-US" b="0" dirty="0"/>
              <a:t> </a:t>
            </a:r>
            <a:r>
              <a:rPr lang="en-US" b="0" dirty="0" err="1"/>
              <a:t>vaxtda</a:t>
            </a:r>
            <a:r>
              <a:rPr lang="en-US" b="0" dirty="0"/>
              <a:t> </a:t>
            </a:r>
            <a:r>
              <a:rPr lang="en-US" b="0" dirty="0" err="1"/>
              <a:t>coğrafi</a:t>
            </a:r>
            <a:r>
              <a:rPr lang="en-US" b="0" dirty="0"/>
              <a:t> </a:t>
            </a:r>
            <a:r>
              <a:rPr lang="en-US" b="0" dirty="0" err="1"/>
              <a:t>məlumatlarla</a:t>
            </a:r>
            <a:r>
              <a:rPr lang="en-US" b="0" dirty="0"/>
              <a:t> </a:t>
            </a:r>
            <a:r>
              <a:rPr lang="en-US" b="0" dirty="0" err="1"/>
              <a:t>işləməyə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təhlil</a:t>
            </a:r>
            <a:r>
              <a:rPr lang="en-US" b="0" dirty="0"/>
              <a:t> </a:t>
            </a:r>
            <a:r>
              <a:rPr lang="en-US" b="0" dirty="0" err="1"/>
              <a:t>etməyə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verən</a:t>
            </a:r>
            <a:r>
              <a:rPr lang="en-US" b="0" dirty="0"/>
              <a:t> real </a:t>
            </a:r>
            <a:r>
              <a:rPr lang="en-US" b="0" dirty="0" err="1"/>
              <a:t>vaxt</a:t>
            </a:r>
            <a:r>
              <a:rPr lang="en-US" b="0" dirty="0"/>
              <a:t> </a:t>
            </a:r>
            <a:r>
              <a:rPr lang="en-US" b="0" dirty="0" err="1"/>
              <a:t>rejimində</a:t>
            </a:r>
            <a:r>
              <a:rPr lang="en-US" b="0" dirty="0"/>
              <a:t> </a:t>
            </a:r>
            <a:r>
              <a:rPr lang="en-US" b="0" dirty="0" err="1"/>
              <a:t>əməkdaşlığı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məlumat</a:t>
            </a:r>
            <a:r>
              <a:rPr lang="en-US" b="0" dirty="0"/>
              <a:t> </a:t>
            </a:r>
            <a:r>
              <a:rPr lang="en-US" b="0" dirty="0" err="1"/>
              <a:t>mübadiləsini</a:t>
            </a:r>
            <a:r>
              <a:rPr lang="en-US" b="0" dirty="0"/>
              <a:t> </a:t>
            </a:r>
            <a:r>
              <a:rPr lang="en-US" b="0" dirty="0" err="1"/>
              <a:t>asanlaşdırır</a:t>
            </a:r>
            <a:r>
              <a:rPr lang="en-US" b="0" dirty="0"/>
              <a:t>. Bu </a:t>
            </a:r>
            <a:r>
              <a:rPr lang="en-US" b="0" dirty="0" err="1"/>
              <a:t>platforma</a:t>
            </a:r>
            <a:r>
              <a:rPr lang="en-US" b="0" dirty="0"/>
              <a:t> </a:t>
            </a:r>
            <a:r>
              <a:rPr lang="en-US" b="0" dirty="0" err="1"/>
              <a:t>şəhərsalma</a:t>
            </a:r>
            <a:r>
              <a:rPr lang="en-US" b="0" dirty="0"/>
              <a:t>, </a:t>
            </a:r>
            <a:r>
              <a:rPr lang="en-US" b="0" dirty="0" err="1"/>
              <a:t>kadastr</a:t>
            </a:r>
            <a:r>
              <a:rPr lang="en-US" b="0" dirty="0"/>
              <a:t>, </a:t>
            </a:r>
            <a:r>
              <a:rPr lang="en-US" b="0" dirty="0" err="1"/>
              <a:t>kənd</a:t>
            </a:r>
            <a:r>
              <a:rPr lang="en-US" b="0" dirty="0"/>
              <a:t> </a:t>
            </a:r>
            <a:r>
              <a:rPr lang="en-US" b="0" dirty="0" err="1"/>
              <a:t>təsərrüfatı</a:t>
            </a:r>
            <a:r>
              <a:rPr lang="en-US" b="0" dirty="0"/>
              <a:t>, </a:t>
            </a:r>
            <a:r>
              <a:rPr lang="en-US" b="0" dirty="0" err="1"/>
              <a:t>ətraf</a:t>
            </a:r>
            <a:r>
              <a:rPr lang="en-US" b="0" dirty="0"/>
              <a:t> </a:t>
            </a:r>
            <a:r>
              <a:rPr lang="en-US" b="0" dirty="0" err="1"/>
              <a:t>mühit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ekologiya</a:t>
            </a:r>
            <a:r>
              <a:rPr lang="en-US" b="0" dirty="0"/>
              <a:t>, </a:t>
            </a:r>
            <a:r>
              <a:rPr lang="en-US" b="0" dirty="0" err="1"/>
              <a:t>fövqəladə</a:t>
            </a:r>
            <a:r>
              <a:rPr lang="en-US" b="0" dirty="0"/>
              <a:t> </a:t>
            </a:r>
            <a:r>
              <a:rPr lang="en-US" b="0" dirty="0" err="1"/>
              <a:t>halların</a:t>
            </a:r>
            <a:r>
              <a:rPr lang="en-US" b="0" dirty="0"/>
              <a:t> </a:t>
            </a:r>
            <a:r>
              <a:rPr lang="en-US" b="0" dirty="0" err="1"/>
              <a:t>idarə</a:t>
            </a:r>
            <a:r>
              <a:rPr lang="en-US" b="0" dirty="0"/>
              <a:t> </a:t>
            </a:r>
            <a:r>
              <a:rPr lang="en-US" b="0" dirty="0" err="1"/>
              <a:t>edilməsi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digər</a:t>
            </a:r>
            <a:r>
              <a:rPr lang="en-US" b="0" dirty="0"/>
              <a:t> </a:t>
            </a:r>
            <a:r>
              <a:rPr lang="en-US" b="0" dirty="0" err="1"/>
              <a:t>sahələrdə</a:t>
            </a:r>
            <a:r>
              <a:rPr lang="en-US" b="0" dirty="0"/>
              <a:t> </a:t>
            </a:r>
            <a:r>
              <a:rPr lang="en-US" b="0" dirty="0" err="1"/>
              <a:t>tətbiq</a:t>
            </a:r>
            <a:r>
              <a:rPr lang="en-US" b="0" dirty="0"/>
              <a:t> </a:t>
            </a:r>
            <a:r>
              <a:rPr lang="en-US" b="0" dirty="0" err="1"/>
              <a:t>olunur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qərarvermə</a:t>
            </a:r>
            <a:r>
              <a:rPr lang="en-US" b="0" dirty="0"/>
              <a:t> </a:t>
            </a:r>
            <a:r>
              <a:rPr lang="en-US" b="0" dirty="0" err="1"/>
              <a:t>prosesində</a:t>
            </a:r>
            <a:r>
              <a:rPr lang="en-US" b="0" dirty="0"/>
              <a:t> </a:t>
            </a:r>
            <a:r>
              <a:rPr lang="en-US" b="0" dirty="0" err="1"/>
              <a:t>dəyərli</a:t>
            </a:r>
            <a:r>
              <a:rPr lang="en-US" b="0" dirty="0"/>
              <a:t> </a:t>
            </a:r>
            <a:r>
              <a:rPr lang="en-US" b="0" dirty="0" err="1"/>
              <a:t>informasiya</a:t>
            </a:r>
            <a:r>
              <a:rPr lang="en-US" b="0" dirty="0"/>
              <a:t> </a:t>
            </a:r>
            <a:r>
              <a:rPr lang="en-US" b="0" dirty="0" err="1"/>
              <a:t>təmin</a:t>
            </a:r>
            <a:r>
              <a:rPr lang="en-US" b="0" dirty="0"/>
              <a:t> </a:t>
            </a:r>
            <a:r>
              <a:rPr lang="en-US" b="0" dirty="0" err="1"/>
              <a:t>edir</a:t>
            </a:r>
            <a:r>
              <a:rPr lang="en-US" b="0" dirty="0"/>
              <a:t>. </a:t>
            </a:r>
            <a:r>
              <a:rPr lang="en-US" b="0" dirty="0" err="1"/>
              <a:t>Müasir</a:t>
            </a:r>
            <a:r>
              <a:rPr lang="en-US" b="0" dirty="0"/>
              <a:t> </a:t>
            </a:r>
            <a:r>
              <a:rPr lang="en-US" b="0" dirty="0" err="1"/>
              <a:t>rəqəmsal</a:t>
            </a:r>
            <a:r>
              <a:rPr lang="en-US" b="0" dirty="0"/>
              <a:t> </a:t>
            </a:r>
            <a:r>
              <a:rPr lang="en-US" b="0" dirty="0" err="1"/>
              <a:t>mühitdə</a:t>
            </a:r>
            <a:r>
              <a:rPr lang="en-US" b="0" dirty="0"/>
              <a:t> </a:t>
            </a:r>
            <a:r>
              <a:rPr lang="en-US" b="0" dirty="0" err="1"/>
              <a:t>güclü</a:t>
            </a:r>
            <a:r>
              <a:rPr lang="en-US" b="0" dirty="0"/>
              <a:t> </a:t>
            </a:r>
            <a:r>
              <a:rPr lang="en-US" b="0" dirty="0" err="1"/>
              <a:t>alətlərdən</a:t>
            </a:r>
            <a:r>
              <a:rPr lang="en-US" b="0" dirty="0"/>
              <a:t> </a:t>
            </a:r>
            <a:r>
              <a:rPr lang="en-US" b="0" dirty="0" err="1"/>
              <a:t>biri</a:t>
            </a:r>
            <a:r>
              <a:rPr lang="en-US" b="0" dirty="0"/>
              <a:t> </a:t>
            </a:r>
            <a:r>
              <a:rPr lang="en-US" b="0" dirty="0" err="1"/>
              <a:t>olan</a:t>
            </a:r>
            <a:r>
              <a:rPr lang="en-US" b="0" dirty="0"/>
              <a:t> </a:t>
            </a:r>
            <a:r>
              <a:rPr lang="en-US" b="0" dirty="0" err="1"/>
              <a:t>bu</a:t>
            </a:r>
            <a:r>
              <a:rPr lang="en-US" b="0" dirty="0"/>
              <a:t> </a:t>
            </a:r>
            <a:r>
              <a:rPr lang="en-US" b="0" dirty="0" err="1"/>
              <a:t>proqramın</a:t>
            </a:r>
            <a:r>
              <a:rPr lang="en-US" b="0" dirty="0"/>
              <a:t> </a:t>
            </a:r>
            <a:r>
              <a:rPr lang="en-US" b="0" dirty="0" err="1"/>
              <a:t>əlçatanlığı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genişlənmə</a:t>
            </a:r>
            <a:r>
              <a:rPr lang="en-US" b="0" dirty="0"/>
              <a:t> </a:t>
            </a:r>
            <a:r>
              <a:rPr lang="en-US" b="0" dirty="0" err="1"/>
              <a:t>imkanları</a:t>
            </a:r>
            <a:r>
              <a:rPr lang="en-US" b="0" dirty="0"/>
              <a:t> </a:t>
            </a:r>
            <a:r>
              <a:rPr lang="en-US" b="0" dirty="0" err="1"/>
              <a:t>qurumlar</a:t>
            </a:r>
            <a:r>
              <a:rPr lang="en-US" b="0" dirty="0"/>
              <a:t> </a:t>
            </a:r>
            <a:r>
              <a:rPr lang="en-US" b="0" dirty="0" err="1"/>
              <a:t>tərəfindən</a:t>
            </a:r>
            <a:r>
              <a:rPr lang="en-US" b="0" dirty="0"/>
              <a:t> </a:t>
            </a:r>
            <a:r>
              <a:rPr lang="en-US" b="0" dirty="0" err="1"/>
              <a:t>məkan</a:t>
            </a:r>
            <a:r>
              <a:rPr lang="en-US" b="0" dirty="0"/>
              <a:t> </a:t>
            </a:r>
            <a:r>
              <a:rPr lang="en-US" b="0" dirty="0" err="1"/>
              <a:t>məlumatlarını</a:t>
            </a:r>
            <a:r>
              <a:rPr lang="en-US" b="0" dirty="0"/>
              <a:t> </a:t>
            </a:r>
            <a:r>
              <a:rPr lang="en-US" b="0" dirty="0" err="1"/>
              <a:t>effektiv</a:t>
            </a:r>
            <a:r>
              <a:rPr lang="en-US" b="0" dirty="0"/>
              <a:t> </a:t>
            </a:r>
            <a:r>
              <a:rPr lang="en-US" b="0" dirty="0" err="1"/>
              <a:t>şəkildə</a:t>
            </a:r>
            <a:r>
              <a:rPr lang="en-US" b="0" dirty="0"/>
              <a:t> </a:t>
            </a:r>
            <a:r>
              <a:rPr lang="en-US" b="0" dirty="0" err="1"/>
              <a:t>xəritələndirməyə</a:t>
            </a:r>
            <a:r>
              <a:rPr lang="en-US" b="0" dirty="0"/>
              <a:t>, </a:t>
            </a:r>
            <a:r>
              <a:rPr lang="en-US" b="0" dirty="0" err="1"/>
              <a:t>təhlil</a:t>
            </a:r>
            <a:r>
              <a:rPr lang="en-US" b="0" dirty="0"/>
              <a:t> </a:t>
            </a:r>
            <a:r>
              <a:rPr lang="en-US" b="0" dirty="0" err="1"/>
              <a:t>etməyə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paylaşmağa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verir</a:t>
            </a:r>
            <a:r>
              <a:rPr lang="en-US" b="0" dirty="0"/>
              <a:t>.</a:t>
            </a:r>
            <a:endParaRPr lang="en-US" b="0" dirty="0">
              <a:solidFill>
                <a:srgbClr val="BBCEF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1261236"/>
            <a:ext cx="5069936" cy="48678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374" y="559505"/>
            <a:ext cx="5545138" cy="590931"/>
          </a:xfrm>
        </p:spPr>
        <p:txBody>
          <a:bodyPr/>
          <a:lstStyle/>
          <a:p>
            <a:r>
              <a:rPr lang="az-Latn-AZ" sz="3600" dirty="0">
                <a:latin typeface="Arial" panose="020B0604020202020204" pitchFamily="34" charset="0"/>
              </a:rPr>
              <a:t>Farmer App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15"/>
          </p:nvPr>
        </p:nvSpPr>
        <p:spPr>
          <a:xfrm>
            <a:off x="550374" y="1428750"/>
            <a:ext cx="5352885" cy="41047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/>
              <a:t>Əkin</a:t>
            </a:r>
            <a:r>
              <a:rPr lang="en-US" b="0" dirty="0"/>
              <a:t> </a:t>
            </a:r>
            <a:r>
              <a:rPr lang="en-US" b="0" dirty="0" err="1"/>
              <a:t>prosesinin</a:t>
            </a:r>
            <a:r>
              <a:rPr lang="en-US" b="0" dirty="0"/>
              <a:t> </a:t>
            </a:r>
            <a:r>
              <a:rPr lang="en-US" b="0" dirty="0" err="1"/>
              <a:t>daha</a:t>
            </a:r>
            <a:r>
              <a:rPr lang="en-US" b="0" dirty="0"/>
              <a:t> optimal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düzgün</a:t>
            </a:r>
            <a:r>
              <a:rPr lang="en-US" b="0" dirty="0"/>
              <a:t> </a:t>
            </a:r>
            <a:r>
              <a:rPr lang="en-US" b="0" dirty="0" err="1"/>
              <a:t>həyata</a:t>
            </a:r>
            <a:r>
              <a:rPr lang="en-US" b="0" dirty="0"/>
              <a:t> </a:t>
            </a:r>
            <a:r>
              <a:rPr lang="en-US" b="0" dirty="0" err="1"/>
              <a:t>keçirilməsi</a:t>
            </a:r>
            <a:r>
              <a:rPr lang="en-US" b="0" dirty="0"/>
              <a:t> </a:t>
            </a:r>
            <a:r>
              <a:rPr lang="en-US" b="0" dirty="0" err="1"/>
              <a:t>təmin</a:t>
            </a:r>
            <a:r>
              <a:rPr lang="en-US" b="0" dirty="0"/>
              <a:t> </a:t>
            </a:r>
            <a:r>
              <a:rPr lang="en-US" b="0" dirty="0" err="1"/>
              <a:t>edən</a:t>
            </a:r>
            <a:r>
              <a:rPr lang="en-US" b="0" dirty="0"/>
              <a:t> “Farmer App” </a:t>
            </a:r>
            <a:r>
              <a:rPr lang="en-US" b="0" dirty="0" err="1"/>
              <a:t>proqramı</a:t>
            </a:r>
            <a:r>
              <a:rPr lang="en-US" b="0" dirty="0"/>
              <a:t> </a:t>
            </a:r>
            <a:r>
              <a:rPr lang="en-US" b="0" dirty="0" err="1"/>
              <a:t>müxtəlif</a:t>
            </a:r>
            <a:r>
              <a:rPr lang="en-US" b="0" dirty="0"/>
              <a:t> </a:t>
            </a:r>
            <a:r>
              <a:rPr lang="en-US" b="0" dirty="0" err="1"/>
              <a:t>məlumat</a:t>
            </a:r>
            <a:r>
              <a:rPr lang="en-US" b="0" dirty="0"/>
              <a:t> </a:t>
            </a:r>
            <a:r>
              <a:rPr lang="en-US" b="0" dirty="0" err="1"/>
              <a:t>mənbələrinin</a:t>
            </a:r>
            <a:r>
              <a:rPr lang="en-US" b="0" dirty="0"/>
              <a:t> </a:t>
            </a:r>
            <a:r>
              <a:rPr lang="en-US" b="0" dirty="0" err="1"/>
              <a:t>vahid</a:t>
            </a:r>
            <a:r>
              <a:rPr lang="en-US" b="0" dirty="0"/>
              <a:t> </a:t>
            </a:r>
            <a:r>
              <a:rPr lang="en-US" b="0" dirty="0" err="1"/>
              <a:t>verilənlər</a:t>
            </a:r>
            <a:r>
              <a:rPr lang="en-US" b="0" dirty="0"/>
              <a:t> </a:t>
            </a:r>
            <a:r>
              <a:rPr lang="en-US" b="0" dirty="0" err="1"/>
              <a:t>bazasında</a:t>
            </a:r>
            <a:r>
              <a:rPr lang="en-US" b="0" dirty="0"/>
              <a:t> </a:t>
            </a:r>
            <a:r>
              <a:rPr lang="en-US" b="0" dirty="0" err="1"/>
              <a:t>toplanması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analizlərin</a:t>
            </a:r>
            <a:r>
              <a:rPr lang="en-US" b="0" dirty="0"/>
              <a:t> </a:t>
            </a:r>
            <a:r>
              <a:rPr lang="en-US" b="0" dirty="0" err="1"/>
              <a:t>aparılmasına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yaradır</a:t>
            </a:r>
            <a:r>
              <a:rPr lang="en-US" b="0" dirty="0"/>
              <a:t>. </a:t>
            </a:r>
            <a:r>
              <a:rPr lang="en-US" b="0" dirty="0" err="1"/>
              <a:t>Proqramın</a:t>
            </a:r>
            <a:r>
              <a:rPr lang="en-US" b="0" dirty="0"/>
              <a:t> </a:t>
            </a:r>
            <a:r>
              <a:rPr lang="en-US" b="0" dirty="0" err="1"/>
              <a:t>əsas</a:t>
            </a:r>
            <a:r>
              <a:rPr lang="en-US" b="0" dirty="0"/>
              <a:t> </a:t>
            </a:r>
            <a:r>
              <a:rPr lang="en-US" b="0" dirty="0" err="1"/>
              <a:t>məqsədi</a:t>
            </a:r>
            <a:r>
              <a:rPr lang="en-US" b="0" dirty="0"/>
              <a:t> </a:t>
            </a:r>
            <a:r>
              <a:rPr lang="en-US" b="0" dirty="0" err="1"/>
              <a:t>tələb</a:t>
            </a:r>
            <a:r>
              <a:rPr lang="en-US" b="0" dirty="0"/>
              <a:t> </a:t>
            </a:r>
            <a:r>
              <a:rPr lang="en-US" b="0" dirty="0" err="1"/>
              <a:t>olunan</a:t>
            </a:r>
            <a:r>
              <a:rPr lang="en-US" b="0" dirty="0"/>
              <a:t> </a:t>
            </a:r>
            <a:r>
              <a:rPr lang="en-US" b="0" dirty="0" err="1"/>
              <a:t>əkin</a:t>
            </a:r>
            <a:r>
              <a:rPr lang="en-US" b="0" dirty="0"/>
              <a:t> </a:t>
            </a:r>
            <a:r>
              <a:rPr lang="en-US" b="0" dirty="0" err="1"/>
              <a:t>sahəsi</a:t>
            </a:r>
            <a:r>
              <a:rPr lang="en-US" b="0" dirty="0"/>
              <a:t> </a:t>
            </a:r>
            <a:r>
              <a:rPr lang="en-US" b="0" dirty="0" err="1"/>
              <a:t>ilə</a:t>
            </a:r>
            <a:r>
              <a:rPr lang="en-US" b="0" dirty="0"/>
              <a:t> </a:t>
            </a:r>
            <a:r>
              <a:rPr lang="en-US" b="0" dirty="0" err="1"/>
              <a:t>əlaqədar</a:t>
            </a:r>
            <a:r>
              <a:rPr lang="en-US" b="0" dirty="0"/>
              <a:t> </a:t>
            </a:r>
            <a:r>
              <a:rPr lang="en-US" b="0" dirty="0" err="1"/>
              <a:t>peyk</a:t>
            </a:r>
            <a:r>
              <a:rPr lang="en-US" b="0" dirty="0"/>
              <a:t> </a:t>
            </a:r>
            <a:r>
              <a:rPr lang="en-US" b="0" dirty="0" err="1"/>
              <a:t>təsvirləri</a:t>
            </a:r>
            <a:r>
              <a:rPr lang="en-US" b="0" dirty="0"/>
              <a:t> </a:t>
            </a:r>
            <a:r>
              <a:rPr lang="en-US" b="0" dirty="0" err="1"/>
              <a:t>əsasında</a:t>
            </a:r>
            <a:r>
              <a:rPr lang="en-US" b="0" dirty="0"/>
              <a:t> </a:t>
            </a:r>
            <a:r>
              <a:rPr lang="en-US" b="0" dirty="0" err="1"/>
              <a:t>monitorinqin</a:t>
            </a:r>
            <a:r>
              <a:rPr lang="en-US" b="0" dirty="0"/>
              <a:t> </a:t>
            </a:r>
            <a:r>
              <a:rPr lang="en-US" b="0" dirty="0" err="1"/>
              <a:t>aparılması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nəticədə</a:t>
            </a:r>
            <a:r>
              <a:rPr lang="en-US" b="0" dirty="0"/>
              <a:t> </a:t>
            </a:r>
            <a:r>
              <a:rPr lang="en-US" b="0" dirty="0" err="1"/>
              <a:t>fermerin</a:t>
            </a:r>
            <a:r>
              <a:rPr lang="en-US" b="0" dirty="0"/>
              <a:t> </a:t>
            </a:r>
            <a:r>
              <a:rPr lang="en-US" b="0" dirty="0" err="1"/>
              <a:t>hazırkı</a:t>
            </a:r>
            <a:r>
              <a:rPr lang="en-US" b="0" dirty="0"/>
              <a:t> </a:t>
            </a:r>
            <a:r>
              <a:rPr lang="en-US" b="0" dirty="0" err="1"/>
              <a:t>təsərrüfatı</a:t>
            </a:r>
            <a:r>
              <a:rPr lang="en-US" b="0" dirty="0"/>
              <a:t> </a:t>
            </a:r>
            <a:r>
              <a:rPr lang="en-US" b="0" dirty="0" err="1"/>
              <a:t>ilə</a:t>
            </a:r>
            <a:r>
              <a:rPr lang="en-US" b="0" dirty="0"/>
              <a:t> </a:t>
            </a:r>
            <a:r>
              <a:rPr lang="en-US" b="0" dirty="0" err="1"/>
              <a:t>əlaqədar</a:t>
            </a:r>
            <a:r>
              <a:rPr lang="en-US" b="0" dirty="0"/>
              <a:t> </a:t>
            </a:r>
            <a:r>
              <a:rPr lang="en-US" b="0" dirty="0" err="1"/>
              <a:t>müxtəlif</a:t>
            </a:r>
            <a:r>
              <a:rPr lang="en-US" b="0" dirty="0"/>
              <a:t> </a:t>
            </a:r>
            <a:r>
              <a:rPr lang="en-US" b="0" dirty="0" err="1"/>
              <a:t>indekslər</a:t>
            </a:r>
            <a:r>
              <a:rPr lang="en-US" b="0" dirty="0"/>
              <a:t> </a:t>
            </a:r>
            <a:r>
              <a:rPr lang="en-US" b="0" dirty="0" err="1"/>
              <a:t>üzrə</a:t>
            </a:r>
            <a:r>
              <a:rPr lang="en-US" b="0" dirty="0"/>
              <a:t> (NDVI, NDWI, NDRE) </a:t>
            </a:r>
            <a:r>
              <a:rPr lang="en-US" b="0" dirty="0" err="1"/>
              <a:t>məlumatların</a:t>
            </a:r>
            <a:r>
              <a:rPr lang="en-US" b="0" dirty="0"/>
              <a:t> </a:t>
            </a:r>
            <a:r>
              <a:rPr lang="en-US" b="0" dirty="0" err="1"/>
              <a:t>avtomatik</a:t>
            </a:r>
            <a:r>
              <a:rPr lang="en-US" b="0" dirty="0"/>
              <a:t> </a:t>
            </a:r>
            <a:r>
              <a:rPr lang="en-US" b="0" dirty="0" err="1"/>
              <a:t>əldə</a:t>
            </a:r>
            <a:r>
              <a:rPr lang="en-US" b="0" dirty="0"/>
              <a:t> </a:t>
            </a:r>
            <a:r>
              <a:rPr lang="en-US" b="0" dirty="0" err="1"/>
              <a:t>edilməsindən</a:t>
            </a:r>
            <a:r>
              <a:rPr lang="en-US" b="0" dirty="0"/>
              <a:t> </a:t>
            </a:r>
            <a:r>
              <a:rPr lang="en-US" b="0" dirty="0" err="1"/>
              <a:t>ibarətdir</a:t>
            </a:r>
            <a:r>
              <a:rPr lang="en-US" b="0" dirty="0"/>
              <a:t>. </a:t>
            </a:r>
            <a:r>
              <a:rPr lang="en-US" b="0" dirty="0" err="1"/>
              <a:t>Bundan</a:t>
            </a:r>
            <a:r>
              <a:rPr lang="en-US" b="0" dirty="0"/>
              <a:t> </a:t>
            </a:r>
            <a:r>
              <a:rPr lang="en-US" b="0" dirty="0" err="1"/>
              <a:t>əlavə</a:t>
            </a:r>
            <a:r>
              <a:rPr lang="en-US" b="0" dirty="0"/>
              <a:t>, </a:t>
            </a:r>
            <a:r>
              <a:rPr lang="en-US" b="0" dirty="0" err="1"/>
              <a:t>poqram</a:t>
            </a:r>
            <a:r>
              <a:rPr lang="en-US" b="0" dirty="0"/>
              <a:t> </a:t>
            </a:r>
            <a:r>
              <a:rPr lang="en-US" b="0" dirty="0" err="1"/>
              <a:t>istifadəçini</a:t>
            </a:r>
            <a:r>
              <a:rPr lang="en-US" b="0" dirty="0"/>
              <a:t> </a:t>
            </a:r>
            <a:r>
              <a:rPr lang="en-US" b="0" dirty="0" err="1"/>
              <a:t>bitkilərin</a:t>
            </a:r>
            <a:r>
              <a:rPr lang="en-US" b="0" dirty="0"/>
              <a:t> </a:t>
            </a:r>
            <a:r>
              <a:rPr lang="en-US" b="0" dirty="0" err="1"/>
              <a:t>vegetasiya</a:t>
            </a:r>
            <a:r>
              <a:rPr lang="en-US" b="0" dirty="0"/>
              <a:t> </a:t>
            </a:r>
            <a:r>
              <a:rPr lang="en-US" b="0" dirty="0" err="1"/>
              <a:t>mərhələləri</a:t>
            </a:r>
            <a:r>
              <a:rPr lang="en-US" b="0" dirty="0"/>
              <a:t> </a:t>
            </a:r>
            <a:r>
              <a:rPr lang="en-US" b="0" dirty="0" err="1"/>
              <a:t>haqqında</a:t>
            </a:r>
            <a:r>
              <a:rPr lang="en-US" b="0" dirty="0"/>
              <a:t> </a:t>
            </a:r>
            <a:r>
              <a:rPr lang="en-US" b="0" dirty="0" err="1"/>
              <a:t>məlumatlandırır</a:t>
            </a:r>
            <a:r>
              <a:rPr lang="en-US" b="0" dirty="0"/>
              <a:t>, </a:t>
            </a:r>
            <a:r>
              <a:rPr lang="en-US" b="0" dirty="0" err="1"/>
              <a:t>torpaq</a:t>
            </a:r>
            <a:r>
              <a:rPr lang="en-US" b="0" dirty="0"/>
              <a:t> </a:t>
            </a:r>
            <a:r>
              <a:rPr lang="en-US" b="0" dirty="0" err="1"/>
              <a:t>sahəsindəki</a:t>
            </a:r>
            <a:r>
              <a:rPr lang="en-US" b="0" dirty="0"/>
              <a:t> </a:t>
            </a:r>
            <a:r>
              <a:rPr lang="en-US" b="0" dirty="0" err="1"/>
              <a:t>dəyişiklikləri</a:t>
            </a:r>
            <a:r>
              <a:rPr lang="en-US" b="0" dirty="0"/>
              <a:t> </a:t>
            </a:r>
            <a:r>
              <a:rPr lang="en-US" b="0" dirty="0" err="1"/>
              <a:t>hərtərəfli</a:t>
            </a:r>
            <a:r>
              <a:rPr lang="en-US" b="0" dirty="0"/>
              <a:t> </a:t>
            </a:r>
            <a:r>
              <a:rPr lang="en-US" b="0" dirty="0" err="1"/>
              <a:t>təhlil</a:t>
            </a:r>
            <a:r>
              <a:rPr lang="en-US" b="0" dirty="0"/>
              <a:t> </a:t>
            </a:r>
            <a:r>
              <a:rPr lang="en-US" b="0" dirty="0" err="1"/>
              <a:t>edərək</a:t>
            </a:r>
            <a:r>
              <a:rPr lang="en-US" b="0" dirty="0"/>
              <a:t> </a:t>
            </a:r>
            <a:r>
              <a:rPr lang="en-US" b="0" dirty="0" err="1"/>
              <a:t>müvafiq</a:t>
            </a:r>
            <a:r>
              <a:rPr lang="en-US" b="0" dirty="0"/>
              <a:t> </a:t>
            </a:r>
            <a:r>
              <a:rPr lang="en-US" b="0" dirty="0" err="1"/>
              <a:t>məlumatları</a:t>
            </a:r>
            <a:r>
              <a:rPr lang="en-US" b="0" dirty="0"/>
              <a:t> </a:t>
            </a:r>
            <a:r>
              <a:rPr lang="en-US" b="0" dirty="0" err="1"/>
              <a:t>istifadəçiyə</a:t>
            </a:r>
            <a:r>
              <a:rPr lang="en-US" b="0" dirty="0"/>
              <a:t> </a:t>
            </a:r>
            <a:r>
              <a:rPr lang="en-US" b="0" dirty="0" err="1"/>
              <a:t>effektiv</a:t>
            </a:r>
            <a:r>
              <a:rPr lang="en-US" b="0" dirty="0"/>
              <a:t> </a:t>
            </a:r>
            <a:r>
              <a:rPr lang="en-US" b="0" dirty="0" err="1"/>
              <a:t>şəkildə</a:t>
            </a:r>
            <a:r>
              <a:rPr lang="en-US" b="0" dirty="0"/>
              <a:t> </a:t>
            </a:r>
            <a:r>
              <a:rPr lang="en-US" b="0" dirty="0" err="1"/>
              <a:t>çatdırır</a:t>
            </a:r>
            <a:r>
              <a:rPr lang="en-US" b="0" dirty="0"/>
              <a:t>.</a:t>
            </a:r>
            <a:endParaRPr lang="en-US" b="0" dirty="0">
              <a:solidFill>
                <a:srgbClr val="BBCEF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41" y="1566334"/>
            <a:ext cx="5597697" cy="39200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0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B0BC-8110-23AF-F1D1-5C55F8D02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023925"/>
            <a:ext cx="10802184" cy="1421928"/>
          </a:xfrm>
        </p:spPr>
        <p:txBody>
          <a:bodyPr/>
          <a:lstStyle/>
          <a:p>
            <a:r>
              <a:rPr lang="az-Latn-AZ" sz="4800" dirty="0"/>
              <a:t>Diqqətiniz </a:t>
            </a:r>
            <a:r>
              <a:rPr lang="az-Latn-AZ" sz="4800" dirty="0" smtClean="0"/>
              <a:t>üçün</a:t>
            </a:r>
            <a:br>
              <a:rPr lang="az-Latn-AZ" sz="4800" dirty="0" smtClean="0"/>
            </a:br>
            <a:r>
              <a:rPr lang="az-Latn-AZ" sz="4800" dirty="0" smtClean="0"/>
              <a:t>təşəkkür </a:t>
            </a:r>
            <a:r>
              <a:rPr lang="az-Latn-AZ" sz="4800" dirty="0"/>
              <a:t>edirik!</a:t>
            </a:r>
            <a:endParaRPr lang="ru-RU" sz="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F8AF9-8F31-ED63-43A5-9718352E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06E4D-8D83-4C8B-9094-B2D394B6994B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46C6E-B624-AAA6-D9C7-37543D26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Azərkosmos</a:t>
            </a:r>
            <a:r>
              <a:rPr lang="en-US" dirty="0" smtClean="0"/>
              <a:t> </a:t>
            </a:r>
            <a:r>
              <a:rPr lang="en-US" dirty="0" err="1"/>
              <a:t>Məxfi</a:t>
            </a:r>
            <a:r>
              <a:rPr lang="en-US" dirty="0"/>
              <a:t> </a:t>
            </a:r>
            <a:r>
              <a:rPr lang="en-US" dirty="0" err="1" smtClean="0"/>
              <a:t>Mülkiyyətidir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C676-4D44-5C43-38D2-021FDE81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DA8E-5B05-4B48-A42D-22D109FA797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0400" y="77064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3885" y="497541"/>
            <a:ext cx="3123033" cy="510988"/>
          </a:xfrm>
          <a:prstGeom prst="rect">
            <a:avLst/>
          </a:prstGeom>
          <a:solidFill>
            <a:srgbClr val="13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3885" y="329950"/>
            <a:ext cx="369316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Azərbaycan</a:t>
            </a:r>
            <a:r>
              <a:rPr lang="en-US" dirty="0"/>
              <a:t> </a:t>
            </a:r>
            <a:r>
              <a:rPr lang="en-US" dirty="0" err="1"/>
              <a:t>Respublikasının</a:t>
            </a:r>
            <a:r>
              <a:rPr lang="en-US" dirty="0"/>
              <a:t> </a:t>
            </a:r>
            <a:r>
              <a:rPr lang="en-US" dirty="0" err="1"/>
              <a:t>Kosmik</a:t>
            </a:r>
            <a:r>
              <a:rPr lang="en-US" dirty="0"/>
              <a:t> </a:t>
            </a:r>
            <a:r>
              <a:rPr lang="en-US" dirty="0" err="1"/>
              <a:t>Agentliyi</a:t>
            </a:r>
            <a:r>
              <a:rPr lang="en-US" dirty="0"/>
              <a:t> (</a:t>
            </a:r>
            <a:r>
              <a:rPr lang="en-US" dirty="0" err="1"/>
              <a:t>Azərkosmos</a:t>
            </a:r>
            <a:r>
              <a:rPr lang="en-US" dirty="0"/>
              <a:t>)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62" y="4773027"/>
            <a:ext cx="5037137" cy="4616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200" dirty="0" err="1"/>
              <a:t>Peşəkar</a:t>
            </a:r>
            <a:r>
              <a:rPr lang="en-US" sz="1200" dirty="0"/>
              <a:t> </a:t>
            </a:r>
            <a:r>
              <a:rPr lang="en-US" sz="1200" dirty="0" err="1"/>
              <a:t>komandamız</a:t>
            </a:r>
            <a:r>
              <a:rPr lang="en-US" sz="1200" dirty="0"/>
              <a:t> </a:t>
            </a:r>
            <a:r>
              <a:rPr lang="en-US" sz="1200" dirty="0" err="1"/>
              <a:t>sizi</a:t>
            </a:r>
            <a:r>
              <a:rPr lang="en-US" sz="1200" dirty="0"/>
              <a:t> </a:t>
            </a:r>
            <a:r>
              <a:rPr lang="en-US" sz="1200" dirty="0" err="1"/>
              <a:t>maraqlandıran</a:t>
            </a:r>
            <a:r>
              <a:rPr lang="en-US" sz="1200" dirty="0"/>
              <a:t> </a:t>
            </a:r>
            <a:r>
              <a:rPr lang="en-US" sz="1200" dirty="0" err="1"/>
              <a:t>sual</a:t>
            </a:r>
            <a:r>
              <a:rPr lang="en-US" sz="1200" dirty="0"/>
              <a:t> </a:t>
            </a:r>
            <a:r>
              <a:rPr lang="en-US" sz="1200" dirty="0" err="1"/>
              <a:t>və</a:t>
            </a:r>
            <a:r>
              <a:rPr lang="en-US" sz="1200" dirty="0"/>
              <a:t> </a:t>
            </a:r>
            <a:r>
              <a:rPr lang="en-US" sz="1200" dirty="0" err="1"/>
              <a:t>sorğularınıza</a:t>
            </a:r>
            <a:r>
              <a:rPr lang="en-US" sz="1200" dirty="0"/>
              <a:t> </a:t>
            </a:r>
            <a:r>
              <a:rPr lang="en-US" sz="1200" dirty="0" err="1"/>
              <a:t>cavab</a:t>
            </a:r>
            <a:r>
              <a:rPr lang="en-US" sz="1200" dirty="0"/>
              <a:t> </a:t>
            </a:r>
            <a:r>
              <a:rPr lang="en-US" sz="1200" dirty="0" err="1"/>
              <a:t>verməyə</a:t>
            </a:r>
            <a:r>
              <a:rPr lang="en-US" sz="1200" dirty="0"/>
              <a:t> </a:t>
            </a:r>
            <a:r>
              <a:rPr lang="en-US" sz="1200" dirty="0" err="1"/>
              <a:t>hər</a:t>
            </a:r>
            <a:r>
              <a:rPr lang="en-US" sz="1200" dirty="0"/>
              <a:t> </a:t>
            </a:r>
            <a:r>
              <a:rPr lang="en-US" sz="1200" dirty="0" err="1"/>
              <a:t>zaman</a:t>
            </a:r>
            <a:r>
              <a:rPr lang="en-US" sz="1200" dirty="0"/>
              <a:t> </a:t>
            </a:r>
            <a:r>
              <a:rPr lang="en-US" sz="1200" dirty="0" err="1"/>
              <a:t>hazırdır</a:t>
            </a:r>
            <a:r>
              <a:rPr lang="en-US" sz="1200" dirty="0"/>
              <a:t>.</a:t>
            </a:r>
            <a:endParaRPr lang="ru-RU" sz="1200" b="1" dirty="0" smtClean="0"/>
          </a:p>
        </p:txBody>
      </p:sp>
      <p:sp>
        <p:nvSpPr>
          <p:cNvPr id="11" name="Прямоугольник 5"/>
          <p:cNvSpPr/>
          <p:nvPr/>
        </p:nvSpPr>
        <p:spPr>
          <a:xfrm>
            <a:off x="453885" y="53724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+994 12 310 00 55</a:t>
            </a:r>
            <a:endParaRPr lang="ru-RU" sz="1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aeo@azercosmos.az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solidFill>
                  <a:schemeClr val="bg1"/>
                </a:solidFill>
              </a:rPr>
              <a:t>www.azercosmos.az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7"/>
          </p:nvPr>
        </p:nvSpPr>
        <p:spPr>
          <a:xfrm>
            <a:off x="550863" y="1626371"/>
            <a:ext cx="11090274" cy="789362"/>
          </a:xfrm>
        </p:spPr>
        <p:txBody>
          <a:bodyPr/>
          <a:lstStyle/>
          <a:p>
            <a:r>
              <a:rPr lang="az-Latn-AZ" sz="4400" dirty="0" smtClean="0">
                <a:latin typeface="Arial" panose="020B0604020202020204" pitchFamily="34" charset="0"/>
              </a:rPr>
              <a:t>Üstünlüklər</a:t>
            </a:r>
            <a:endParaRPr lang="ru-RU" sz="4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81C2-910B-4D1C-B077-196C5A02541D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550863" y="2848554"/>
            <a:ext cx="1447270" cy="2129366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1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3968452" y="2848554"/>
            <a:ext cx="1447270" cy="2129366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2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6785107" y="2848554"/>
            <a:ext cx="1447270" cy="1412375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7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3</a:t>
            </a:r>
            <a:endParaRPr lang="en-US" sz="7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9336050" y="2848554"/>
            <a:ext cx="1447270" cy="2129366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80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4</a:t>
            </a:r>
            <a:endParaRPr lang="en-US" sz="8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0863" y="4067412"/>
            <a:ext cx="2771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 smtClean="0">
                <a:latin typeface="Arial" panose="020B0604020202020204" pitchFamily="34" charset="0"/>
              </a:rPr>
              <a:t>Vaxt</a:t>
            </a:r>
            <a:r>
              <a:rPr lang="az-Latn-AZ" sz="2400" dirty="0" smtClean="0">
                <a:latin typeface="Arial" panose="020B0604020202020204" pitchFamily="34" charset="0"/>
              </a:rPr>
              <a:t>ın</a:t>
            </a:r>
            <a:r>
              <a:rPr lang="en-US" sz="2400" dirty="0" smtClean="0"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</a:rPr>
              <a:t>və</a:t>
            </a:r>
            <a:r>
              <a:rPr lang="az-Latn-AZ" sz="2400" dirty="0" smtClean="0"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</a:rPr>
              <a:t>xərclərin</a:t>
            </a:r>
            <a:r>
              <a:rPr lang="en-US" sz="2400" dirty="0" smtClean="0"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</a:rPr>
              <a:t>səmərəli</a:t>
            </a:r>
            <a:r>
              <a:rPr lang="az-Latn-AZ" sz="2400" dirty="0" smtClean="0">
                <a:latin typeface="Arial" panose="020B0604020202020204" pitchFamily="34" charset="0"/>
              </a:rPr>
              <a:t> olması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77385" y="4067412"/>
            <a:ext cx="2305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Qlobal</a:t>
            </a:r>
            <a:r>
              <a:rPr lang="az-Latn-AZ" sz="2400" dirty="0" smtClean="0"/>
              <a:t> </a:t>
            </a:r>
            <a:r>
              <a:rPr lang="en-US" sz="2400" dirty="0" err="1" smtClean="0"/>
              <a:t>əhatə</a:t>
            </a:r>
            <a:endParaRPr lang="en-US" sz="2400" dirty="0"/>
          </a:p>
          <a:p>
            <a:r>
              <a:rPr lang="en-US" sz="2400" dirty="0" err="1"/>
              <a:t>dairəsi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70807" y="4067412"/>
            <a:ext cx="1976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Arxiv</a:t>
            </a:r>
            <a:r>
              <a:rPr lang="en-US" sz="2400" dirty="0"/>
              <a:t> </a:t>
            </a:r>
            <a:r>
              <a:rPr lang="en-US" sz="2400" dirty="0" err="1"/>
              <a:t>peyk</a:t>
            </a:r>
            <a:endParaRPr lang="en-US" sz="2400" dirty="0"/>
          </a:p>
          <a:p>
            <a:r>
              <a:rPr lang="az-Latn-AZ" sz="2400" dirty="0" smtClean="0"/>
              <a:t>təsvir</a:t>
            </a:r>
            <a:r>
              <a:rPr lang="en-US" sz="2400" dirty="0" err="1" smtClean="0"/>
              <a:t>ləri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48644" y="4067412"/>
            <a:ext cx="2305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latin typeface="Arial" panose="020B0604020202020204" pitchFamily="34" charset="0"/>
              </a:rPr>
              <a:t>Effektiv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resurs</a:t>
            </a:r>
            <a:r>
              <a:rPr lang="en-US" sz="2400" dirty="0">
                <a:latin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</a:rPr>
              <a:t>idarəçiliyi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400" y="770646"/>
            <a:ext cx="45719" cy="369332"/>
          </a:xfrm>
          <a:prstGeom prst="rect">
            <a:avLst/>
          </a:prstGeom>
          <a:solidFill>
            <a:srgbClr val="0630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3885" y="497541"/>
            <a:ext cx="3123033" cy="510988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3885" y="329950"/>
            <a:ext cx="369316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Azərbaycan</a:t>
            </a:r>
            <a:r>
              <a:rPr lang="en-US" dirty="0"/>
              <a:t> </a:t>
            </a:r>
            <a:r>
              <a:rPr lang="en-US" dirty="0" err="1"/>
              <a:t>Respublikasının</a:t>
            </a:r>
            <a:r>
              <a:rPr lang="en-US" dirty="0"/>
              <a:t> </a:t>
            </a:r>
            <a:r>
              <a:rPr lang="en-US" dirty="0" err="1"/>
              <a:t>Kosmik</a:t>
            </a:r>
            <a:r>
              <a:rPr lang="en-US" dirty="0"/>
              <a:t> </a:t>
            </a:r>
            <a:r>
              <a:rPr lang="en-US" dirty="0" err="1"/>
              <a:t>Agentliyi</a:t>
            </a:r>
            <a:r>
              <a:rPr lang="en-US" dirty="0"/>
              <a:t> (</a:t>
            </a:r>
            <a:r>
              <a:rPr lang="en-US" dirty="0" err="1"/>
              <a:t>Azərkosmos</a:t>
            </a:r>
            <a:r>
              <a:rPr lang="en-US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Azərkosmos</a:t>
            </a:r>
            <a:r>
              <a:rPr lang="en-US" sz="1400" dirty="0"/>
              <a:t> </a:t>
            </a:r>
            <a:r>
              <a:rPr lang="en-US" sz="1400" dirty="0" err="1"/>
              <a:t>Məxfi</a:t>
            </a:r>
            <a:r>
              <a:rPr lang="en-US" sz="1400" dirty="0"/>
              <a:t> </a:t>
            </a:r>
            <a:r>
              <a:rPr lang="en-US" sz="1400" dirty="0" err="1"/>
              <a:t>Mülkiyyətidir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80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81C2-910B-4D1C-B077-196C5A02541D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97505" y="3078134"/>
            <a:ext cx="7996990" cy="7017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5EB7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az-Latn-AZ" dirty="0" smtClean="0">
                <a:solidFill>
                  <a:schemeClr val="tx1"/>
                </a:solidFill>
                <a:latin typeface="Arial" panose="020B0604020202020204" pitchFamily="34" charset="0"/>
              </a:rPr>
              <a:t>Xidmət və Həllər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/>
              <a:t>Azərkosmos</a:t>
            </a:r>
            <a:r>
              <a:rPr lang="en-US" sz="1400" dirty="0"/>
              <a:t> </a:t>
            </a:r>
            <a:r>
              <a:rPr lang="en-US" sz="1400" dirty="0" err="1"/>
              <a:t>Məxfi</a:t>
            </a:r>
            <a:r>
              <a:rPr lang="en-US" sz="1400" dirty="0"/>
              <a:t> </a:t>
            </a:r>
            <a:r>
              <a:rPr lang="en-US" sz="1400" dirty="0" err="1"/>
              <a:t>Mülkiyyətidir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0400" y="770646"/>
            <a:ext cx="45719" cy="369332"/>
          </a:xfrm>
          <a:prstGeom prst="rect">
            <a:avLst/>
          </a:prstGeom>
          <a:solidFill>
            <a:srgbClr val="0630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3885" y="497541"/>
            <a:ext cx="3123033" cy="510988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3885" y="329950"/>
            <a:ext cx="369316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/>
              <a:t>Azərbaycan</a:t>
            </a:r>
            <a:r>
              <a:rPr lang="en-US" dirty="0"/>
              <a:t> </a:t>
            </a:r>
            <a:r>
              <a:rPr lang="en-US" dirty="0" err="1"/>
              <a:t>Respublikasının</a:t>
            </a:r>
            <a:r>
              <a:rPr lang="en-US" dirty="0"/>
              <a:t> </a:t>
            </a:r>
            <a:r>
              <a:rPr lang="en-US" dirty="0" err="1"/>
              <a:t>Kosmik</a:t>
            </a:r>
            <a:r>
              <a:rPr lang="en-US" dirty="0"/>
              <a:t> </a:t>
            </a:r>
            <a:r>
              <a:rPr lang="en-US" dirty="0" err="1"/>
              <a:t>Agentliyi</a:t>
            </a:r>
            <a:r>
              <a:rPr lang="en-US" dirty="0"/>
              <a:t> (</a:t>
            </a:r>
            <a:r>
              <a:rPr lang="en-US" dirty="0" err="1"/>
              <a:t>Azərkosmos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9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8EDF-A856-498F-852B-48D91D5BBCB6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50864" y="549274"/>
            <a:ext cx="5621336" cy="2526447"/>
          </a:xfrm>
        </p:spPr>
        <p:txBody>
          <a:bodyPr/>
          <a:lstStyle/>
          <a:p>
            <a:r>
              <a:rPr lang="az-Latn-AZ" sz="3600" dirty="0" smtClean="0"/>
              <a:t>Müxtəlif əkin sahələrin xəritələşdirilməsi</a:t>
            </a:r>
            <a:r>
              <a:rPr lang="en-US" sz="3600" dirty="0" smtClean="0"/>
              <a:t>, </a:t>
            </a:r>
            <a:r>
              <a:rPr lang="az-Latn-AZ" sz="3600" dirty="0" smtClean="0"/>
              <a:t>monitorinqi və</a:t>
            </a:r>
            <a:r>
              <a:rPr lang="en-US" sz="3600" dirty="0" smtClean="0"/>
              <a:t> </a:t>
            </a:r>
            <a:r>
              <a:rPr lang="az-Latn-AZ" sz="3600" dirty="0" err="1" smtClean="0"/>
              <a:t>m</a:t>
            </a:r>
            <a:r>
              <a:rPr lang="en-US" sz="3600" dirty="0" err="1" smtClean="0"/>
              <a:t>əhsuldarlığın</a:t>
            </a:r>
            <a:r>
              <a:rPr lang="en-US" sz="3600" dirty="0" smtClean="0"/>
              <a:t> </a:t>
            </a:r>
            <a:r>
              <a:rPr lang="en-US" sz="3600" dirty="0" err="1"/>
              <a:t>proqnozlaşdırılması</a:t>
            </a:r>
            <a:endParaRPr lang="en-US" sz="3600" dirty="0"/>
          </a:p>
        </p:txBody>
      </p:sp>
      <p:sp>
        <p:nvSpPr>
          <p:cNvPr id="9" name="Объект 4"/>
          <p:cNvSpPr>
            <a:spLocks noGrp="1"/>
          </p:cNvSpPr>
          <p:nvPr>
            <p:ph sz="quarter" idx="16"/>
          </p:nvPr>
        </p:nvSpPr>
        <p:spPr>
          <a:xfrm>
            <a:off x="550864" y="3342766"/>
            <a:ext cx="5113336" cy="28017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/>
              <a:t>Peyk</a:t>
            </a:r>
            <a:r>
              <a:rPr lang="en-US" b="0" dirty="0"/>
              <a:t> </a:t>
            </a:r>
            <a:r>
              <a:rPr lang="az-Latn-AZ" b="0" dirty="0"/>
              <a:t>təsvirləri </a:t>
            </a:r>
            <a:r>
              <a:rPr lang="en-US" b="0" dirty="0" err="1"/>
              <a:t>əsasında</a:t>
            </a:r>
            <a:r>
              <a:rPr lang="en-US" b="0" dirty="0"/>
              <a:t> </a:t>
            </a:r>
            <a:r>
              <a:rPr lang="en-US" b="0" dirty="0" err="1"/>
              <a:t>əkin</a:t>
            </a:r>
            <a:r>
              <a:rPr lang="en-US" b="0" dirty="0"/>
              <a:t> </a:t>
            </a:r>
            <a:r>
              <a:rPr lang="en-US" b="0" dirty="0" err="1" smtClean="0"/>
              <a:t>sahələrin</a:t>
            </a:r>
            <a:r>
              <a:rPr lang="az-Latn-AZ" b="0" dirty="0"/>
              <a:t>in</a:t>
            </a:r>
            <a:r>
              <a:rPr lang="en-US" b="0" dirty="0" smtClean="0"/>
              <a:t> </a:t>
            </a:r>
            <a:r>
              <a:rPr lang="en-US" b="0" dirty="0" err="1"/>
              <a:t>xəritələşdirilməsi</a:t>
            </a:r>
            <a:r>
              <a:rPr lang="en-US" b="0" dirty="0"/>
              <a:t>, </a:t>
            </a:r>
            <a:r>
              <a:rPr lang="en-US" b="0" dirty="0" err="1"/>
              <a:t>məhsuldarlığın</a:t>
            </a:r>
            <a:r>
              <a:rPr lang="en-US" b="0" dirty="0"/>
              <a:t> </a:t>
            </a:r>
            <a:r>
              <a:rPr lang="en-US" b="0" dirty="0" err="1"/>
              <a:t>monitorinqi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proqnozlaşdırılması</a:t>
            </a:r>
            <a:r>
              <a:rPr lang="en-US" b="0" dirty="0"/>
              <a:t> </a:t>
            </a:r>
            <a:r>
              <a:rPr lang="en-US" b="0" dirty="0" err="1"/>
              <a:t>xidmətimizin</a:t>
            </a:r>
            <a:r>
              <a:rPr lang="en-US" b="0" dirty="0"/>
              <a:t> </a:t>
            </a:r>
            <a:r>
              <a:rPr lang="en-US" b="0" dirty="0" err="1"/>
              <a:t>kənd</a:t>
            </a:r>
            <a:r>
              <a:rPr lang="en-US" b="0" dirty="0"/>
              <a:t> </a:t>
            </a:r>
            <a:r>
              <a:rPr lang="en-US" b="0" dirty="0" err="1"/>
              <a:t>təsərrüfatı</a:t>
            </a:r>
            <a:r>
              <a:rPr lang="en-US" b="0" dirty="0"/>
              <a:t> </a:t>
            </a:r>
            <a:r>
              <a:rPr lang="en-US" b="0" dirty="0" err="1"/>
              <a:t>torpaqlarının</a:t>
            </a:r>
            <a:r>
              <a:rPr lang="en-US" b="0" dirty="0"/>
              <a:t> </a:t>
            </a:r>
            <a:r>
              <a:rPr lang="en-US" b="0" dirty="0" err="1"/>
              <a:t>inventarlaşdırılması</a:t>
            </a:r>
            <a:r>
              <a:rPr lang="en-US" b="0" dirty="0"/>
              <a:t>, </a:t>
            </a:r>
            <a:r>
              <a:rPr lang="en-US" b="0" dirty="0" err="1"/>
              <a:t>torpaqdan</a:t>
            </a:r>
            <a:r>
              <a:rPr lang="en-US" b="0" dirty="0"/>
              <a:t> </a:t>
            </a:r>
            <a:r>
              <a:rPr lang="en-US" b="0" dirty="0" err="1"/>
              <a:t>istifadənin</a:t>
            </a:r>
            <a:r>
              <a:rPr lang="en-US" b="0" dirty="0"/>
              <a:t> </a:t>
            </a:r>
            <a:r>
              <a:rPr lang="en-US" b="0" dirty="0" err="1"/>
              <a:t>təhlili</a:t>
            </a:r>
            <a:r>
              <a:rPr lang="en-US" b="0" dirty="0"/>
              <a:t>, </a:t>
            </a:r>
            <a:r>
              <a:rPr lang="en-US" b="0" dirty="0" err="1"/>
              <a:t>zəruri</a:t>
            </a:r>
            <a:r>
              <a:rPr lang="en-US" b="0" dirty="0"/>
              <a:t> </a:t>
            </a:r>
            <a:r>
              <a:rPr lang="en-US" b="0" dirty="0" err="1"/>
              <a:t>ilkin</a:t>
            </a:r>
            <a:r>
              <a:rPr lang="en-US" b="0" dirty="0"/>
              <a:t> </a:t>
            </a:r>
            <a:r>
              <a:rPr lang="en-US" b="0" dirty="0" err="1"/>
              <a:t>məlumatların</a:t>
            </a:r>
            <a:r>
              <a:rPr lang="en-US" b="0" dirty="0"/>
              <a:t> </a:t>
            </a:r>
            <a:r>
              <a:rPr lang="en-US" b="0" dirty="0" err="1"/>
              <a:t>təqdim</a:t>
            </a:r>
            <a:r>
              <a:rPr lang="en-US" b="0" dirty="0"/>
              <a:t> </a:t>
            </a:r>
            <a:r>
              <a:rPr lang="en-US" b="0" dirty="0" err="1"/>
              <a:t>edilməsi</a:t>
            </a:r>
            <a:r>
              <a:rPr lang="en-US" b="0" dirty="0"/>
              <a:t>, </a:t>
            </a:r>
            <a:r>
              <a:rPr lang="en-US" b="0" dirty="0" err="1"/>
              <a:t>əkin</a:t>
            </a:r>
            <a:r>
              <a:rPr lang="en-US" b="0" dirty="0"/>
              <a:t> </a:t>
            </a:r>
            <a:r>
              <a:rPr lang="en-US" b="0" dirty="0" err="1"/>
              <a:t>növlərinin</a:t>
            </a:r>
            <a:r>
              <a:rPr lang="en-US" b="0" dirty="0"/>
              <a:t> </a:t>
            </a:r>
            <a:r>
              <a:rPr lang="en-US" b="0" dirty="0" err="1"/>
              <a:t>müəyyən</a:t>
            </a:r>
            <a:r>
              <a:rPr lang="en-US" b="0" dirty="0"/>
              <a:t> </a:t>
            </a:r>
            <a:r>
              <a:rPr lang="en-US" b="0" dirty="0" err="1"/>
              <a:t>edilməsi</a:t>
            </a:r>
            <a:r>
              <a:rPr lang="en-US" b="0" dirty="0"/>
              <a:t>, </a:t>
            </a:r>
            <a:r>
              <a:rPr lang="en-US" b="0" dirty="0" err="1"/>
              <a:t>vegetasiya</a:t>
            </a:r>
            <a:r>
              <a:rPr lang="en-US" b="0" dirty="0"/>
              <a:t> </a:t>
            </a:r>
            <a:r>
              <a:rPr lang="az-Latn-AZ" b="0" dirty="0" smtClean="0"/>
              <a:t>dövründə</a:t>
            </a:r>
            <a:r>
              <a:rPr lang="en-US" b="0" dirty="0" smtClean="0"/>
              <a:t> </a:t>
            </a:r>
            <a:r>
              <a:rPr lang="en-US" b="0" dirty="0" err="1"/>
              <a:t>gecikmələrin</a:t>
            </a:r>
            <a:r>
              <a:rPr lang="en-US" b="0" dirty="0"/>
              <a:t> </a:t>
            </a:r>
            <a:r>
              <a:rPr lang="en-US" b="0" dirty="0" err="1"/>
              <a:t>aşkar</a:t>
            </a:r>
            <a:r>
              <a:rPr lang="en-US" b="0" dirty="0"/>
              <a:t> </a:t>
            </a:r>
            <a:r>
              <a:rPr lang="en-US" b="0" dirty="0" err="1"/>
              <a:t>edilməsi</a:t>
            </a:r>
            <a:r>
              <a:rPr lang="en-US" b="0" dirty="0"/>
              <a:t>, </a:t>
            </a:r>
            <a:r>
              <a:rPr lang="en-US" b="0" dirty="0" err="1"/>
              <a:t>düzgün</a:t>
            </a:r>
            <a:r>
              <a:rPr lang="en-US" b="0" dirty="0"/>
              <a:t> </a:t>
            </a:r>
            <a:r>
              <a:rPr lang="en-US" b="0" dirty="0" err="1"/>
              <a:t>aqrotexniki</a:t>
            </a:r>
            <a:r>
              <a:rPr lang="en-US" b="0" dirty="0"/>
              <a:t> </a:t>
            </a:r>
            <a:r>
              <a:rPr lang="en-US" b="0" dirty="0" err="1"/>
              <a:t>idarəetmənin</a:t>
            </a:r>
            <a:r>
              <a:rPr lang="en-US" b="0" dirty="0"/>
              <a:t> </a:t>
            </a:r>
            <a:r>
              <a:rPr lang="en-US" b="0" dirty="0" err="1"/>
              <a:t>təmin</a:t>
            </a:r>
            <a:r>
              <a:rPr lang="en-US" b="0" dirty="0"/>
              <a:t> </a:t>
            </a:r>
            <a:r>
              <a:rPr lang="en-US" b="0" dirty="0" err="1" smtClean="0"/>
              <a:t>edilməsi,anomaliyaların</a:t>
            </a:r>
            <a:r>
              <a:rPr lang="en-US" b="0" dirty="0" smtClean="0"/>
              <a:t> </a:t>
            </a:r>
            <a:r>
              <a:rPr lang="en-US" b="0" dirty="0" err="1"/>
              <a:t>proqnozlaşdırılması</a:t>
            </a:r>
            <a:r>
              <a:rPr lang="en-US" b="0" dirty="0"/>
              <a:t> </a:t>
            </a:r>
            <a:r>
              <a:rPr lang="az-Latn-AZ" b="0" dirty="0" smtClean="0"/>
              <a:t>kimi bir sıra digər</a:t>
            </a:r>
            <a:r>
              <a:rPr lang="en-US" b="0" dirty="0" smtClean="0"/>
              <a:t> </a:t>
            </a:r>
            <a:r>
              <a:rPr lang="az-Latn-AZ" b="0" dirty="0" smtClean="0"/>
              <a:t>faydalı </a:t>
            </a:r>
            <a:r>
              <a:rPr lang="en-US" b="0" dirty="0" err="1" smtClean="0"/>
              <a:t>üstünlükləri</a:t>
            </a:r>
            <a:r>
              <a:rPr lang="en-US" b="0" dirty="0" smtClean="0"/>
              <a:t> </a:t>
            </a:r>
            <a:r>
              <a:rPr lang="en-US" b="0" dirty="0"/>
              <a:t>var.</a:t>
            </a: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 rotWithShape="1">
          <a:blip r:embed="rId2"/>
          <a:srcRect l="2164" t="7701" r="52420" b="3477"/>
          <a:stretch/>
        </p:blipFill>
        <p:spPr>
          <a:xfrm>
            <a:off x="6235212" y="549274"/>
            <a:ext cx="2655309" cy="367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6"/>
          <p:cNvPicPr>
            <a:picLocks noChangeAspect="1"/>
          </p:cNvPicPr>
          <p:nvPr/>
        </p:nvPicPr>
        <p:blipFill rotWithShape="1">
          <a:blip r:embed="rId2"/>
          <a:srcRect l="52891" t="7264" r="2386" b="4349"/>
          <a:stretch/>
        </p:blipFill>
        <p:spPr>
          <a:xfrm>
            <a:off x="9025717" y="549275"/>
            <a:ext cx="2614804" cy="36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3"/>
          <a:srcRect b="50723"/>
          <a:stretch/>
        </p:blipFill>
        <p:spPr>
          <a:xfrm>
            <a:off x="6235212" y="4815417"/>
            <a:ext cx="5405309" cy="145838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301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64550" y="1149197"/>
            <a:ext cx="4640162" cy="1588127"/>
          </a:xfrm>
        </p:spPr>
        <p:txBody>
          <a:bodyPr/>
          <a:lstStyle/>
          <a:p>
            <a:r>
              <a:rPr lang="en-US" sz="3600" dirty="0" err="1"/>
              <a:t>Faktiki</a:t>
            </a:r>
            <a:r>
              <a:rPr lang="en-US" sz="3600" dirty="0"/>
              <a:t> </a:t>
            </a:r>
            <a:r>
              <a:rPr lang="en-US" sz="3600" dirty="0" err="1"/>
              <a:t>və</a:t>
            </a:r>
            <a:r>
              <a:rPr lang="en-US" sz="3600" dirty="0"/>
              <a:t> </a:t>
            </a:r>
            <a:r>
              <a:rPr lang="en-US" sz="3600" dirty="0" err="1"/>
              <a:t>potensial</a:t>
            </a:r>
            <a:r>
              <a:rPr lang="en-US" sz="3600" dirty="0"/>
              <a:t> </a:t>
            </a:r>
            <a:r>
              <a:rPr lang="en-US" sz="3600" dirty="0" err="1"/>
              <a:t>əkin</a:t>
            </a:r>
            <a:r>
              <a:rPr lang="az-Latn-AZ" sz="3600" dirty="0">
                <a:solidFill>
                  <a:srgbClr val="FFFF00"/>
                </a:solidFill>
              </a:rPr>
              <a:t> </a:t>
            </a:r>
            <a:r>
              <a:rPr lang="en-US" sz="3600" dirty="0" err="1" smtClean="0"/>
              <a:t>sahələrinin</a:t>
            </a:r>
            <a:r>
              <a:rPr lang="en-US" sz="3600" dirty="0" smtClean="0"/>
              <a:t> </a:t>
            </a:r>
            <a:r>
              <a:rPr lang="az-Latn-AZ" sz="3600" dirty="0"/>
              <a:t>m</a:t>
            </a:r>
            <a:r>
              <a:rPr lang="en-US" sz="3600" dirty="0" err="1" smtClean="0"/>
              <a:t>üəyyənləşdirilməsi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6"/>
          </p:nvPr>
        </p:nvSpPr>
        <p:spPr>
          <a:xfrm>
            <a:off x="6164550" y="3172257"/>
            <a:ext cx="5278150" cy="152554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/>
              <a:t>Bizim</a:t>
            </a:r>
            <a:r>
              <a:rPr lang="en-US" b="0" dirty="0"/>
              <a:t> </a:t>
            </a:r>
            <a:r>
              <a:rPr lang="en-US" b="0" dirty="0" err="1"/>
              <a:t>peyk</a:t>
            </a:r>
            <a:r>
              <a:rPr lang="en-US" b="0" dirty="0"/>
              <a:t> </a:t>
            </a:r>
            <a:r>
              <a:rPr lang="en-US" b="0" dirty="0" err="1"/>
              <a:t>müşahidə</a:t>
            </a:r>
            <a:r>
              <a:rPr lang="en-US" b="0" dirty="0"/>
              <a:t> </a:t>
            </a:r>
            <a:r>
              <a:rPr lang="en-US" b="0" dirty="0" err="1"/>
              <a:t>xidmətlərimiz</a:t>
            </a:r>
            <a:r>
              <a:rPr lang="en-US" b="0" dirty="0"/>
              <a:t> </a:t>
            </a:r>
            <a:r>
              <a:rPr lang="en-US" b="0" dirty="0" err="1"/>
              <a:t>bizə</a:t>
            </a:r>
            <a:r>
              <a:rPr lang="en-US" b="0" dirty="0"/>
              <a:t> </a:t>
            </a:r>
            <a:r>
              <a:rPr lang="en-US" b="0" dirty="0" err="1"/>
              <a:t>buğda</a:t>
            </a:r>
            <a:r>
              <a:rPr lang="en-US" b="0" dirty="0"/>
              <a:t>, </a:t>
            </a:r>
            <a:r>
              <a:rPr lang="en-US" b="0" dirty="0" err="1"/>
              <a:t>pambıq</a:t>
            </a:r>
            <a:r>
              <a:rPr lang="en-US" b="0" dirty="0"/>
              <a:t>, </a:t>
            </a:r>
            <a:r>
              <a:rPr lang="en-US" b="0" dirty="0" err="1"/>
              <a:t>tütün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s. </a:t>
            </a:r>
            <a:r>
              <a:rPr lang="en-US" b="0" dirty="0" err="1"/>
              <a:t>kimi</a:t>
            </a:r>
            <a:r>
              <a:rPr lang="en-US" b="0" dirty="0"/>
              <a:t> </a:t>
            </a:r>
            <a:r>
              <a:rPr lang="en-US" b="0" dirty="0" err="1"/>
              <a:t>müxtəlif</a:t>
            </a:r>
            <a:r>
              <a:rPr lang="en-US" b="0" dirty="0"/>
              <a:t> </a:t>
            </a:r>
            <a:r>
              <a:rPr lang="en-US" b="0" dirty="0" err="1"/>
              <a:t>məhsulların</a:t>
            </a:r>
            <a:r>
              <a:rPr lang="en-US" b="0" dirty="0"/>
              <a:t> </a:t>
            </a:r>
            <a:r>
              <a:rPr lang="en-US" b="0" dirty="0" err="1"/>
              <a:t>yetişdirilməsi</a:t>
            </a:r>
            <a:r>
              <a:rPr lang="en-US" b="0" dirty="0"/>
              <a:t> </a:t>
            </a:r>
            <a:r>
              <a:rPr lang="en-US" b="0" dirty="0" err="1"/>
              <a:t>üçün</a:t>
            </a:r>
            <a:r>
              <a:rPr lang="en-US" b="0" dirty="0"/>
              <a:t> </a:t>
            </a:r>
            <a:r>
              <a:rPr lang="en-US" b="0" dirty="0" err="1"/>
              <a:t>ən</a:t>
            </a:r>
            <a:r>
              <a:rPr lang="en-US" b="0" dirty="0"/>
              <a:t> </a:t>
            </a:r>
            <a:r>
              <a:rPr lang="en-US" b="0" dirty="0" err="1"/>
              <a:t>yaxşı</a:t>
            </a:r>
            <a:r>
              <a:rPr lang="en-US" b="0" dirty="0"/>
              <a:t> </a:t>
            </a:r>
            <a:r>
              <a:rPr lang="en-US" b="0" dirty="0" err="1"/>
              <a:t>şəraitə</a:t>
            </a:r>
            <a:r>
              <a:rPr lang="en-US" b="0" dirty="0"/>
              <a:t> </a:t>
            </a:r>
            <a:r>
              <a:rPr lang="en-US" b="0" dirty="0" err="1"/>
              <a:t>malik</a:t>
            </a:r>
            <a:r>
              <a:rPr lang="en-US" b="0" dirty="0"/>
              <a:t> </a:t>
            </a:r>
            <a:r>
              <a:rPr lang="en-US" b="0" dirty="0" err="1"/>
              <a:t>faktiki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potensial</a:t>
            </a:r>
            <a:r>
              <a:rPr lang="en-US" b="0" dirty="0"/>
              <a:t> </a:t>
            </a:r>
            <a:r>
              <a:rPr lang="en-US" b="0" dirty="0" err="1"/>
              <a:t>əkin</a:t>
            </a:r>
            <a:r>
              <a:rPr lang="en-US" b="0" dirty="0"/>
              <a:t> </a:t>
            </a:r>
            <a:r>
              <a:rPr lang="en-US" b="0" dirty="0" err="1"/>
              <a:t>sahələrinin</a:t>
            </a:r>
            <a:r>
              <a:rPr lang="en-US" b="0" dirty="0"/>
              <a:t> </a:t>
            </a:r>
            <a:r>
              <a:rPr lang="en-US" b="0" dirty="0" err="1"/>
              <a:t>yerini</a:t>
            </a:r>
            <a:r>
              <a:rPr lang="en-US" b="0" dirty="0"/>
              <a:t> </a:t>
            </a:r>
            <a:r>
              <a:rPr lang="en-US" b="0" dirty="0" err="1"/>
              <a:t>müəyyən</a:t>
            </a:r>
            <a:r>
              <a:rPr lang="en-US" b="0" dirty="0"/>
              <a:t> </a:t>
            </a:r>
            <a:r>
              <a:rPr lang="en-US" b="0" dirty="0" err="1"/>
              <a:t>etməyə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verir</a:t>
            </a:r>
            <a:r>
              <a:rPr lang="en-US" b="0" dirty="0"/>
              <a:t>.</a:t>
            </a:r>
            <a:endParaRPr lang="ru-RU" b="0" dirty="0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56CC3-F26C-4B13-9BA4-56313A3B12C9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5825" r="27699" b="1016"/>
          <a:stretch/>
        </p:blipFill>
        <p:spPr>
          <a:xfrm>
            <a:off x="550863" y="390202"/>
            <a:ext cx="5117634" cy="5724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9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0804" y="628277"/>
            <a:ext cx="9141811" cy="1089529"/>
          </a:xfrm>
        </p:spPr>
        <p:txBody>
          <a:bodyPr/>
          <a:lstStyle/>
          <a:p>
            <a:pPr marL="0" indent="0"/>
            <a:r>
              <a:rPr lang="en-US" sz="3600" dirty="0"/>
              <a:t>Pivot </a:t>
            </a:r>
            <a:r>
              <a:rPr lang="en-US" sz="3600" dirty="0" err="1"/>
              <a:t>suvarma</a:t>
            </a:r>
            <a:r>
              <a:rPr lang="en-US" sz="3600" dirty="0"/>
              <a:t> </a:t>
            </a:r>
            <a:r>
              <a:rPr lang="en-US" sz="3600" dirty="0" err="1"/>
              <a:t>sistemlərinin</a:t>
            </a:r>
            <a:r>
              <a:rPr lang="en-US" sz="3600" dirty="0"/>
              <a:t> </a:t>
            </a:r>
            <a:r>
              <a:rPr lang="en-US" sz="3600" dirty="0" err="1"/>
              <a:t>coğrafi</a:t>
            </a:r>
            <a:r>
              <a:rPr lang="en-US" sz="3600" dirty="0"/>
              <a:t> </a:t>
            </a:r>
            <a:r>
              <a:rPr lang="en-US" sz="3600" dirty="0" err="1"/>
              <a:t>verilənlər</a:t>
            </a:r>
            <a:r>
              <a:rPr lang="en-US" sz="3600" dirty="0"/>
              <a:t> </a:t>
            </a:r>
            <a:r>
              <a:rPr lang="en-US" sz="3600" dirty="0" err="1"/>
              <a:t>bazasının</a:t>
            </a:r>
            <a:r>
              <a:rPr lang="en-US" sz="3600" dirty="0"/>
              <a:t> </a:t>
            </a:r>
            <a:r>
              <a:rPr lang="en-US" sz="3600" dirty="0" err="1"/>
              <a:t>hazırlanması</a:t>
            </a:r>
            <a:endParaRPr lang="en-US" sz="36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5"/>
          </p:nvPr>
        </p:nvSpPr>
        <p:spPr>
          <a:xfrm>
            <a:off x="550374" y="2093909"/>
            <a:ext cx="8144893" cy="7821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Peyk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görüntülərindən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istifadə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edərək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pivot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suvarma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sistemlərinin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müəyyən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edilməsinə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və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az-Latn-AZ" b="0" dirty="0" smtClean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inventarlaşdırmasına</a:t>
            </a:r>
            <a:r>
              <a:rPr lang="en-US" b="0" dirty="0" smtClean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imkan</a:t>
            </a:r>
            <a:r>
              <a:rPr lang="en-US" b="0" dirty="0">
                <a:ln w="13462">
                  <a:noFill/>
                  <a:prstDash val="solid"/>
                </a:ln>
                <a:latin typeface="Arial" panose="020B0604020202020204" pitchFamily="34" charset="0"/>
              </a:rPr>
              <a:t> </a:t>
            </a:r>
            <a:r>
              <a:rPr lang="en-US" b="0" dirty="0" err="1">
                <a:ln w="13462">
                  <a:noFill/>
                  <a:prstDash val="solid"/>
                </a:ln>
                <a:latin typeface="Arial" panose="020B0604020202020204" pitchFamily="34" charset="0"/>
              </a:rPr>
              <a:t>verir</a:t>
            </a:r>
            <a:endParaRPr lang="en-US" sz="2400" b="0" dirty="0">
              <a:latin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912" r="2720" b="2893"/>
          <a:stretch/>
        </p:blipFill>
        <p:spPr bwMode="auto">
          <a:xfrm>
            <a:off x="550374" y="3106272"/>
            <a:ext cx="3510963" cy="284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243" r="27515" b="70315"/>
          <a:stretch/>
        </p:blipFill>
        <p:spPr>
          <a:xfrm>
            <a:off x="4337260" y="3106272"/>
            <a:ext cx="7303878" cy="28447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24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0374" y="1570274"/>
            <a:ext cx="4469871" cy="1588127"/>
          </a:xfrm>
        </p:spPr>
        <p:txBody>
          <a:bodyPr/>
          <a:lstStyle/>
          <a:p>
            <a:pPr marL="0" indent="0"/>
            <a:r>
              <a:rPr lang="en-US" sz="3600" dirty="0" err="1"/>
              <a:t>Şumlanmış</a:t>
            </a:r>
            <a:r>
              <a:rPr lang="en-US" sz="3600" dirty="0"/>
              <a:t> </a:t>
            </a:r>
            <a:r>
              <a:rPr lang="en-US" sz="3600" dirty="0" err="1"/>
              <a:t>torpaqların</a:t>
            </a:r>
            <a:r>
              <a:rPr lang="en-US" sz="3600" dirty="0"/>
              <a:t> </a:t>
            </a:r>
            <a:r>
              <a:rPr lang="en-US" sz="3600" dirty="0" err="1"/>
              <a:t>müəyyən</a:t>
            </a:r>
            <a:r>
              <a:rPr lang="en-US" sz="3600" dirty="0"/>
              <a:t> </a:t>
            </a:r>
            <a:r>
              <a:rPr lang="en-US" sz="3600" dirty="0" err="1"/>
              <a:t>edilməsi</a:t>
            </a:r>
            <a:endParaRPr lang="ru-RU" sz="36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Объект 3"/>
          <p:cNvSpPr>
            <a:spLocks noGrp="1"/>
          </p:cNvSpPr>
          <p:nvPr>
            <p:ph sz="quarter" idx="15"/>
          </p:nvPr>
        </p:nvSpPr>
        <p:spPr>
          <a:xfrm>
            <a:off x="550374" y="3699933"/>
            <a:ext cx="4813259" cy="91439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az-Latn-AZ" b="0" dirty="0">
                <a:latin typeface="Arial" panose="020B0604020202020204" pitchFamily="34" charset="0"/>
              </a:rPr>
              <a:t>Peyk təsvirlərindən istifadə edərək </a:t>
            </a:r>
            <a:r>
              <a:rPr lang="az-Latn-AZ" b="0" dirty="0" smtClean="0">
                <a:latin typeface="Arial" panose="020B0604020202020204" pitchFamily="34" charset="0"/>
              </a:rPr>
              <a:t>kənd </a:t>
            </a:r>
            <a:r>
              <a:rPr lang="az-Latn-AZ" b="0" dirty="0">
                <a:latin typeface="Arial" panose="020B0604020202020204" pitchFamily="34" charset="0"/>
              </a:rPr>
              <a:t>təsərrüfatı bitkiləri üçün şumlanmış torpaqların </a:t>
            </a:r>
            <a:r>
              <a:rPr lang="az-Latn-AZ" b="0" dirty="0" smtClean="0">
                <a:latin typeface="Arial" panose="020B0604020202020204" pitchFamily="34" charset="0"/>
              </a:rPr>
              <a:t>xəritələşdirilməsi işləri aparılır</a:t>
            </a:r>
            <a:endParaRPr lang="az-Latn-AZ" b="0" dirty="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45" y="1028701"/>
            <a:ext cx="6083702" cy="49614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8693" y="1119810"/>
            <a:ext cx="4949307" cy="2862322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en-US" sz="3600" dirty="0" err="1"/>
              <a:t>Otlaqların</a:t>
            </a:r>
            <a:r>
              <a:rPr lang="en-US" sz="3600" dirty="0"/>
              <a:t> </a:t>
            </a:r>
            <a:r>
              <a:rPr lang="en-US" sz="3600" dirty="0" err="1"/>
              <a:t>monitorinqi</a:t>
            </a:r>
            <a:r>
              <a:rPr lang="en-US" sz="3600" dirty="0"/>
              <a:t> </a:t>
            </a:r>
            <a:r>
              <a:rPr lang="en-US" sz="3600" dirty="0" err="1"/>
              <a:t>və</a:t>
            </a:r>
            <a:r>
              <a:rPr lang="en-US" sz="3600" dirty="0"/>
              <a:t> </a:t>
            </a:r>
            <a:r>
              <a:rPr lang="en-US" sz="3600" dirty="0" err="1"/>
              <a:t>otlaq</a:t>
            </a:r>
            <a:r>
              <a:rPr lang="en-US" sz="3600" dirty="0"/>
              <a:t> </a:t>
            </a:r>
            <a:r>
              <a:rPr lang="en-US" sz="3600" dirty="0" err="1"/>
              <a:t>üçün</a:t>
            </a:r>
            <a:r>
              <a:rPr lang="en-US" sz="3600" dirty="0"/>
              <a:t> </a:t>
            </a:r>
            <a:r>
              <a:rPr lang="en-US" sz="3600" dirty="0" err="1"/>
              <a:t>potensial</a:t>
            </a:r>
            <a:r>
              <a:rPr lang="en-US" sz="3600" dirty="0"/>
              <a:t> </a:t>
            </a:r>
            <a:r>
              <a:rPr lang="en-US" sz="3600" dirty="0" err="1"/>
              <a:t>olaraq</a:t>
            </a:r>
            <a:r>
              <a:rPr lang="en-US" sz="3600" dirty="0"/>
              <a:t> </a:t>
            </a:r>
            <a:r>
              <a:rPr lang="en-US" sz="3600" dirty="0" err="1"/>
              <a:t>uyğun</a:t>
            </a:r>
            <a:r>
              <a:rPr lang="en-US" sz="3600" dirty="0"/>
              <a:t> </a:t>
            </a:r>
            <a:r>
              <a:rPr lang="en-US" sz="3600" dirty="0" err="1"/>
              <a:t>olan</a:t>
            </a:r>
            <a:r>
              <a:rPr lang="en-US" sz="3600" dirty="0"/>
              <a:t> </a:t>
            </a:r>
            <a:r>
              <a:rPr lang="en-US" sz="3600" dirty="0" err="1"/>
              <a:t>sahələrin</a:t>
            </a:r>
            <a:r>
              <a:rPr lang="en-US" sz="3600" dirty="0"/>
              <a:t> </a:t>
            </a:r>
            <a:r>
              <a:rPr lang="en-US" sz="3600" dirty="0" err="1"/>
              <a:t>müəyyən</a:t>
            </a:r>
            <a:r>
              <a:rPr lang="en-US" sz="3600" dirty="0"/>
              <a:t> </a:t>
            </a:r>
            <a:r>
              <a:rPr lang="en-US" sz="3600" dirty="0" err="1"/>
              <a:t>edilməsi</a:t>
            </a:r>
            <a:endParaRPr lang="en-US" sz="36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46501" y="472330"/>
            <a:ext cx="4271434" cy="5716803"/>
            <a:chOff x="6862234" y="556997"/>
            <a:chExt cx="4271434" cy="5716803"/>
          </a:xfrm>
        </p:grpSpPr>
        <p:pic>
          <p:nvPicPr>
            <p:cNvPr id="7" name="Picture 24"/>
            <p:cNvPicPr>
              <a:picLocks noChangeAspect="1"/>
            </p:cNvPicPr>
            <p:nvPr/>
          </p:nvPicPr>
          <p:blipFill rotWithShape="1">
            <a:blip r:embed="rId2"/>
            <a:srcRect l="3524" t="5784" r="2461" b="5263"/>
            <a:stretch/>
          </p:blipFill>
          <p:spPr>
            <a:xfrm>
              <a:off x="6862234" y="556997"/>
              <a:ext cx="4271434" cy="571020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862234" y="5325533"/>
              <a:ext cx="1198033" cy="948267"/>
            </a:xfrm>
            <a:prstGeom prst="rect">
              <a:avLst/>
            </a:prstGeom>
            <a:solidFill>
              <a:srgbClr val="E1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1E1E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4777" y="737534"/>
            <a:ext cx="5587252" cy="3083921"/>
          </a:xfrm>
        </p:spPr>
        <p:txBody>
          <a:bodyPr/>
          <a:lstStyle/>
          <a:p>
            <a:r>
              <a:rPr lang="en-US" sz="3600" dirty="0" err="1"/>
              <a:t>Arıçılıq</a:t>
            </a:r>
            <a:r>
              <a:rPr lang="en-US" sz="3600" dirty="0"/>
              <a:t> </a:t>
            </a:r>
            <a:r>
              <a:rPr lang="en-US" sz="3600" dirty="0" err="1"/>
              <a:t>üçün</a:t>
            </a:r>
            <a:r>
              <a:rPr lang="en-US" sz="3600" dirty="0"/>
              <a:t> </a:t>
            </a:r>
            <a:r>
              <a:rPr lang="en-US" sz="3600" dirty="0" err="1"/>
              <a:t>yararlı</a:t>
            </a:r>
            <a:r>
              <a:rPr lang="en-US" sz="3600" dirty="0"/>
              <a:t> </a:t>
            </a:r>
            <a:r>
              <a:rPr lang="en-US" sz="3600" dirty="0" err="1"/>
              <a:t>sahələrin</a:t>
            </a:r>
            <a:r>
              <a:rPr lang="en-US" sz="3600" dirty="0"/>
              <a:t> </a:t>
            </a:r>
            <a:r>
              <a:rPr lang="en-US" sz="3600" dirty="0" err="1"/>
              <a:t>müəyyən</a:t>
            </a:r>
            <a:r>
              <a:rPr lang="en-US" sz="3600" dirty="0"/>
              <a:t> </a:t>
            </a:r>
            <a:r>
              <a:rPr lang="en-US" sz="3600" dirty="0" err="1"/>
              <a:t>edilməsi</a:t>
            </a:r>
            <a:r>
              <a:rPr lang="en-US" sz="3600" dirty="0"/>
              <a:t> </a:t>
            </a:r>
            <a:r>
              <a:rPr lang="en-US" sz="3600" dirty="0" err="1"/>
              <a:t>və</a:t>
            </a:r>
            <a:r>
              <a:rPr lang="en-US" sz="3600" dirty="0"/>
              <a:t> </a:t>
            </a:r>
            <a:r>
              <a:rPr lang="en-US" sz="3600" dirty="0" err="1"/>
              <a:t>mümkün</a:t>
            </a:r>
            <a:r>
              <a:rPr lang="en-US" sz="3600" dirty="0"/>
              <a:t> </a:t>
            </a:r>
            <a:r>
              <a:rPr lang="az-Latn-AZ" sz="3600" dirty="0" smtClean="0"/>
              <a:t>rotasiya</a:t>
            </a:r>
            <a:r>
              <a:rPr lang="en-US" sz="3600" dirty="0" smtClean="0"/>
              <a:t> </a:t>
            </a:r>
            <a:r>
              <a:rPr lang="en-US" sz="3600" dirty="0" err="1"/>
              <a:t>istiqamətlərinin</a:t>
            </a:r>
            <a:r>
              <a:rPr lang="en-US" sz="3600" dirty="0"/>
              <a:t> </a:t>
            </a:r>
            <a:r>
              <a:rPr lang="en-US" sz="3600" dirty="0" err="1"/>
              <a:t>göstərilməsi</a:t>
            </a:r>
            <a:r>
              <a:rPr lang="en-US" sz="3600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5"/>
          </p:nvPr>
        </p:nvSpPr>
        <p:spPr>
          <a:xfrm>
            <a:off x="564777" y="3650761"/>
            <a:ext cx="5748825" cy="18570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 err="1" smtClean="0"/>
              <a:t>Zamanla</a:t>
            </a:r>
            <a:r>
              <a:rPr lang="en-US" b="0" dirty="0" smtClean="0"/>
              <a:t> </a:t>
            </a:r>
            <a:r>
              <a:rPr lang="en-US" b="0" dirty="0" err="1"/>
              <a:t>böyük</a:t>
            </a:r>
            <a:r>
              <a:rPr lang="en-US" b="0" dirty="0"/>
              <a:t> </a:t>
            </a:r>
            <a:r>
              <a:rPr lang="en-US" b="0" dirty="0" err="1"/>
              <a:t>arıçılıq</a:t>
            </a:r>
            <a:r>
              <a:rPr lang="en-US" b="0" dirty="0"/>
              <a:t> </a:t>
            </a:r>
            <a:r>
              <a:rPr lang="en-US" b="0" dirty="0" err="1"/>
              <a:t>təsərrüfatlarının</a:t>
            </a:r>
            <a:r>
              <a:rPr lang="en-US" b="0" dirty="0"/>
              <a:t> </a:t>
            </a:r>
            <a:r>
              <a:rPr lang="en-US" b="0" dirty="0" err="1"/>
              <a:t>yaradılması</a:t>
            </a:r>
            <a:r>
              <a:rPr lang="en-US" b="0" dirty="0"/>
              <a:t> </a:t>
            </a:r>
            <a:r>
              <a:rPr lang="en-US" b="0" dirty="0" err="1"/>
              <a:t>üçün</a:t>
            </a:r>
            <a:r>
              <a:rPr lang="en-US" b="0" dirty="0"/>
              <a:t> </a:t>
            </a:r>
            <a:r>
              <a:rPr lang="en-US" b="0" dirty="0" err="1"/>
              <a:t>uyğun</a:t>
            </a:r>
            <a:r>
              <a:rPr lang="en-US" b="0" dirty="0"/>
              <a:t> </a:t>
            </a:r>
            <a:r>
              <a:rPr lang="en-US" b="0" dirty="0" err="1"/>
              <a:t>yerləri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optimal </a:t>
            </a:r>
            <a:r>
              <a:rPr lang="az-Latn-AZ" b="0" dirty="0" smtClean="0"/>
              <a:t>rotasiya</a:t>
            </a:r>
            <a:r>
              <a:rPr lang="en-US" b="0" dirty="0" smtClean="0"/>
              <a:t> </a:t>
            </a:r>
            <a:r>
              <a:rPr lang="en-US" b="0" dirty="0" err="1"/>
              <a:t>istiqamətlərini</a:t>
            </a:r>
            <a:r>
              <a:rPr lang="en-US" b="0" dirty="0"/>
              <a:t> </a:t>
            </a:r>
            <a:r>
              <a:rPr lang="en-US" b="0" dirty="0" err="1"/>
              <a:t>tövsiyə</a:t>
            </a:r>
            <a:r>
              <a:rPr lang="en-US" b="0" dirty="0"/>
              <a:t> </a:t>
            </a:r>
            <a:r>
              <a:rPr lang="en-US" b="0" dirty="0" err="1"/>
              <a:t>etməyə</a:t>
            </a:r>
            <a:r>
              <a:rPr lang="en-US" b="0" dirty="0"/>
              <a:t> </a:t>
            </a:r>
            <a:r>
              <a:rPr lang="en-US" b="0" dirty="0" err="1"/>
              <a:t>imkan</a:t>
            </a:r>
            <a:r>
              <a:rPr lang="en-US" b="0" dirty="0"/>
              <a:t> </a:t>
            </a:r>
            <a:r>
              <a:rPr lang="en-US" b="0" dirty="0" err="1"/>
              <a:t>verən</a:t>
            </a:r>
            <a:r>
              <a:rPr lang="en-US" b="0" dirty="0"/>
              <a:t>, </a:t>
            </a:r>
            <a:r>
              <a:rPr lang="en-US" b="0" dirty="0" err="1"/>
              <a:t>əlverişli</a:t>
            </a:r>
            <a:r>
              <a:rPr lang="en-US" b="0" dirty="0"/>
              <a:t> </a:t>
            </a:r>
            <a:r>
              <a:rPr lang="en-US" b="0" dirty="0" err="1"/>
              <a:t>temperatur</a:t>
            </a:r>
            <a:r>
              <a:rPr lang="en-US" b="0" dirty="0"/>
              <a:t> </a:t>
            </a:r>
            <a:r>
              <a:rPr lang="en-US" b="0" dirty="0" err="1"/>
              <a:t>və</a:t>
            </a:r>
            <a:r>
              <a:rPr lang="en-US" b="0" dirty="0"/>
              <a:t> </a:t>
            </a:r>
            <a:r>
              <a:rPr lang="en-US" b="0" dirty="0" err="1"/>
              <a:t>bol</a:t>
            </a:r>
            <a:r>
              <a:rPr lang="en-US" b="0" dirty="0"/>
              <a:t> </a:t>
            </a:r>
            <a:r>
              <a:rPr lang="en-US" b="0" dirty="0" err="1"/>
              <a:t>nektar</a:t>
            </a:r>
            <a:r>
              <a:rPr lang="en-US" b="0" dirty="0"/>
              <a:t> </a:t>
            </a:r>
            <a:r>
              <a:rPr lang="en-US" b="0" dirty="0" err="1"/>
              <a:t>ehtiyatı</a:t>
            </a:r>
            <a:r>
              <a:rPr lang="en-US" b="0" dirty="0"/>
              <a:t> </a:t>
            </a:r>
            <a:r>
              <a:rPr lang="en-US" b="0" dirty="0" err="1"/>
              <a:t>olan</a:t>
            </a:r>
            <a:r>
              <a:rPr lang="en-US" b="0" dirty="0"/>
              <a:t> </a:t>
            </a:r>
            <a:r>
              <a:rPr lang="en-US" b="0" dirty="0" err="1"/>
              <a:t>əraziləri</a:t>
            </a:r>
            <a:r>
              <a:rPr lang="en-US" b="0" dirty="0"/>
              <a:t> </a:t>
            </a:r>
            <a:r>
              <a:rPr lang="en-US" b="0" dirty="0" err="1"/>
              <a:t>müəyyən</a:t>
            </a:r>
            <a:r>
              <a:rPr lang="en-US" b="0" dirty="0"/>
              <a:t> </a:t>
            </a:r>
            <a:r>
              <a:rPr lang="en-US" b="0" dirty="0" err="1"/>
              <a:t>etməyə</a:t>
            </a:r>
            <a:r>
              <a:rPr lang="en-US" b="0" dirty="0"/>
              <a:t> </a:t>
            </a:r>
            <a:r>
              <a:rPr lang="en-US" b="0" dirty="0" err="1"/>
              <a:t>kömək</a:t>
            </a:r>
            <a:r>
              <a:rPr lang="en-US" b="0" dirty="0"/>
              <a:t> </a:t>
            </a:r>
            <a:r>
              <a:rPr lang="en-US" b="0" dirty="0" err="1"/>
              <a:t>edən</a:t>
            </a:r>
            <a:r>
              <a:rPr lang="en-US" b="0" dirty="0"/>
              <a:t>, </a:t>
            </a:r>
            <a:r>
              <a:rPr lang="en-US" b="0" dirty="0" err="1"/>
              <a:t>səmərəli</a:t>
            </a:r>
            <a:r>
              <a:rPr lang="en-US" b="0" dirty="0"/>
              <a:t> </a:t>
            </a:r>
            <a:r>
              <a:rPr lang="en-US" b="0" dirty="0" err="1"/>
              <a:t>arıçılığı</a:t>
            </a:r>
            <a:r>
              <a:rPr lang="en-US" b="0" dirty="0"/>
              <a:t> </a:t>
            </a:r>
            <a:r>
              <a:rPr lang="en-US" b="0" dirty="0" err="1"/>
              <a:t>təşviq</a:t>
            </a:r>
            <a:r>
              <a:rPr lang="en-US" b="0" dirty="0"/>
              <a:t> </a:t>
            </a:r>
            <a:r>
              <a:rPr lang="en-US" b="0" dirty="0" err="1"/>
              <a:t>edən</a:t>
            </a:r>
            <a:r>
              <a:rPr lang="en-US" b="0" dirty="0"/>
              <a:t> </a:t>
            </a:r>
            <a:r>
              <a:rPr lang="az-Latn-AZ" b="0" dirty="0" smtClean="0"/>
              <a:t>bir </a:t>
            </a:r>
            <a:r>
              <a:rPr lang="en-US" b="0" dirty="0" err="1" smtClean="0"/>
              <a:t>xidmətdir</a:t>
            </a:r>
            <a:r>
              <a:rPr lang="az-Latn-AZ" b="0" dirty="0" smtClean="0"/>
              <a:t>.</a:t>
            </a:r>
            <a:endParaRPr lang="en-US" b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D5BC-E924-42CA-8089-70244B72FD98}" type="datetime1">
              <a:rPr lang="az-Latn-AZ" smtClean="0"/>
              <a:t>13.05.2024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71D68-7AAB-41C9-A7BC-7DFF8BF5B707}" type="slidenum">
              <a:rPr lang="en-US" smtClean="0"/>
              <a:t>9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98893" y="6252882"/>
            <a:ext cx="3039035" cy="470647"/>
          </a:xfrm>
          <a:prstGeom prst="rect">
            <a:avLst/>
          </a:prstGeom>
          <a:solidFill>
            <a:srgbClr val="063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754126" y="6356502"/>
            <a:ext cx="26837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err="1">
                <a:solidFill>
                  <a:schemeClr val="bg1"/>
                </a:solidFill>
              </a:rPr>
              <a:t>Azərkosmos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Məxfi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Mülkiyyətidir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815704" y="473215"/>
            <a:ext cx="4825435" cy="2932252"/>
            <a:chOff x="6815704" y="549276"/>
            <a:chExt cx="4825435" cy="2932252"/>
          </a:xfrm>
        </p:grpSpPr>
        <p:pic>
          <p:nvPicPr>
            <p:cNvPr id="9" name="Picture 34"/>
            <p:cNvPicPr>
              <a:picLocks noChangeAspect="1"/>
            </p:cNvPicPr>
            <p:nvPr/>
          </p:nvPicPr>
          <p:blipFill rotWithShape="1">
            <a:blip r:embed="rId2"/>
            <a:srcRect l="1471" t="1283" r="1601" b="13458"/>
            <a:stretch/>
          </p:blipFill>
          <p:spPr>
            <a:xfrm>
              <a:off x="6815705" y="549276"/>
              <a:ext cx="4825434" cy="29322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6815704" y="2586100"/>
              <a:ext cx="821752" cy="895428"/>
            </a:xfrm>
            <a:prstGeom prst="rect">
              <a:avLst/>
            </a:prstGeom>
            <a:solidFill>
              <a:srgbClr val="A7A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15704" y="3558149"/>
            <a:ext cx="4825434" cy="2639590"/>
            <a:chOff x="6815704" y="3634210"/>
            <a:chExt cx="4825434" cy="2639590"/>
          </a:xfrm>
        </p:grpSpPr>
        <p:pic>
          <p:nvPicPr>
            <p:cNvPr id="10" name="Picture 35"/>
            <p:cNvPicPr>
              <a:picLocks noChangeAspect="1"/>
            </p:cNvPicPr>
            <p:nvPr/>
          </p:nvPicPr>
          <p:blipFill rotWithShape="1">
            <a:blip r:embed="rId3"/>
            <a:srcRect l="1276" t="7303" r="1244" b="11283"/>
            <a:stretch/>
          </p:blipFill>
          <p:spPr>
            <a:xfrm>
              <a:off x="6815704" y="3634210"/>
              <a:ext cx="4825434" cy="2639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6815704" y="5832825"/>
              <a:ext cx="1506544" cy="4409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941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zercosmos">
  <a:themeElements>
    <a:clrScheme name="Custom 1">
      <a:dk1>
        <a:srgbClr val="272727"/>
      </a:dk1>
      <a:lt1>
        <a:sysClr val="window" lastClr="FFFFFF"/>
      </a:lt1>
      <a:dk2>
        <a:srgbClr val="063064"/>
      </a:dk2>
      <a:lt2>
        <a:srgbClr val="F2F7FC"/>
      </a:lt2>
      <a:accent1>
        <a:srgbClr val="1F60AD"/>
      </a:accent1>
      <a:accent2>
        <a:srgbClr val="1A7AF1"/>
      </a:accent2>
      <a:accent3>
        <a:srgbClr val="66A6F5"/>
      </a:accent3>
      <a:accent4>
        <a:srgbClr val="7FCAFF"/>
      </a:accent4>
      <a:accent5>
        <a:srgbClr val="00C5FF"/>
      </a:accent5>
      <a:accent6>
        <a:srgbClr val="00A1FF"/>
      </a:accent6>
      <a:hlink>
        <a:srgbClr val="0070C0"/>
      </a:hlink>
      <a:folHlink>
        <a:srgbClr val="B16AF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556</Words>
  <Application>Microsoft Office PowerPoint</Application>
  <PresentationFormat>Widescreen</PresentationFormat>
  <Paragraphs>97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Azercosmos</vt:lpstr>
      <vt:lpstr>Yerin məsafədən müşahidəsi üzrə xidmət və həllər</vt:lpstr>
      <vt:lpstr>PowerPoint Presentation</vt:lpstr>
      <vt:lpstr>PowerPoint Presentation</vt:lpstr>
      <vt:lpstr>Müxtəlif əkin sahələrin xəritələşdirilməsi, monitorinqi və məhsuldarlığın proqnozlaşdırılması</vt:lpstr>
      <vt:lpstr>Faktiki və potensial əkin sahələrinin müəyyənləşdirilməsi</vt:lpstr>
      <vt:lpstr>Pivot suvarma sistemlərinin coğrafi verilənlər bazasının hazırlanması</vt:lpstr>
      <vt:lpstr>Şumlanmış torpaqların müəyyən edilməsi</vt:lpstr>
      <vt:lpstr>Otlaqların monitorinqi və otlaq üçün potensial olaraq uyğun olan sahələrin müəyyən edilməsi</vt:lpstr>
      <vt:lpstr>Arıçılıq üçün yararlı sahələrin müəyyən edilməsi və mümkün rotasiya istiqamətlərinin göstərilməsi.</vt:lpstr>
      <vt:lpstr>İstixanaların inventarizasiyası</vt:lpstr>
      <vt:lpstr>Quraqlıq ərazilərin monitorinqi</vt:lpstr>
      <vt:lpstr>İqlim dəyişikliyinin kənd təsərrüfatına təsirlərinin monitorinqi</vt:lpstr>
      <vt:lpstr>Kənd təsərrüfatı sığortası</vt:lpstr>
      <vt:lpstr>PowerPoint Presentation</vt:lpstr>
      <vt:lpstr>WebGIS</vt:lpstr>
      <vt:lpstr>Farmer App</vt:lpstr>
      <vt:lpstr>Diqqətiniz üçün təşəkkür edirik!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Elvin Abdurzayev</dc:creator>
  <cp:lastModifiedBy>Ulkar Huseynova</cp:lastModifiedBy>
  <cp:revision>115</cp:revision>
  <dcterms:created xsi:type="dcterms:W3CDTF">2023-12-05T07:32:32Z</dcterms:created>
  <dcterms:modified xsi:type="dcterms:W3CDTF">2024-05-13T11:33:02Z</dcterms:modified>
</cp:coreProperties>
</file>